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3" r:id="rId1"/>
  </p:sldMasterIdLst>
  <p:notesMasterIdLst>
    <p:notesMasterId r:id="rId17"/>
  </p:notesMasterIdLst>
  <p:handoutMasterIdLst>
    <p:handoutMasterId r:id="rId18"/>
  </p:handoutMasterIdLst>
  <p:sldIdLst>
    <p:sldId id="465" r:id="rId2"/>
    <p:sldId id="478" r:id="rId3"/>
    <p:sldId id="380" r:id="rId4"/>
    <p:sldId id="490" r:id="rId5"/>
    <p:sldId id="489" r:id="rId6"/>
    <p:sldId id="486" r:id="rId7"/>
    <p:sldId id="474" r:id="rId8"/>
    <p:sldId id="487" r:id="rId9"/>
    <p:sldId id="476" r:id="rId10"/>
    <p:sldId id="488" r:id="rId11"/>
    <p:sldId id="480" r:id="rId12"/>
    <p:sldId id="485" r:id="rId13"/>
    <p:sldId id="473" r:id="rId14"/>
    <p:sldId id="471" r:id="rId15"/>
    <p:sldId id="472" r:id="rId16"/>
  </p:sldIdLst>
  <p:sldSz cx="12192000" cy="6858000"/>
  <p:notesSz cx="9866313" cy="673576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43A7891-3C56-C12E-A929-33AE7BDCDB33}" name="Helen Le Gresley (Hunter New England LHD)" initials="HL" userId="S::Helen.LeGresley@health.nsw.gov.au::2596d3ab-7890-4efa-bd9d-5e9f77edfeb7" providerId="AD"/>
  <p188:author id="{64818AF4-6562-A1D3-9E24-BC1568E96DD1}" name="Elizabeth Paton (Hunter New England LHD)" initials="" userId="S::Elizabeth.Paton@health.nsw.gov.au::ab86e71c-10bd-4721-85b7-99e1bcca08c2"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6666"/>
    <a:srgbClr val="3C105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040" autoAdjust="0"/>
    <p:restoredTop sz="86558" autoAdjust="0"/>
  </p:normalViewPr>
  <p:slideViewPr>
    <p:cSldViewPr snapToGrid="0">
      <p:cViewPr varScale="1">
        <p:scale>
          <a:sx n="107" d="100"/>
          <a:sy n="107" d="100"/>
        </p:scale>
        <p:origin x="264" y="10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8/10/relationships/authors" Target="authors.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275402" cy="33795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sz="quarter" idx="1"/>
          </p:nvPr>
        </p:nvSpPr>
        <p:spPr>
          <a:xfrm>
            <a:off x="5588628" y="0"/>
            <a:ext cx="4275402" cy="337958"/>
          </a:xfrm>
          <a:prstGeom prst="rect">
            <a:avLst/>
          </a:prstGeom>
        </p:spPr>
        <p:txBody>
          <a:bodyPr vert="horz" lIns="91440" tIns="45720" rIns="91440" bIns="45720" rtlCol="0"/>
          <a:lstStyle>
            <a:lvl1pPr algn="r">
              <a:defRPr sz="1200"/>
            </a:lvl1pPr>
          </a:lstStyle>
          <a:p>
            <a:fld id="{925336A7-6A50-4C48-9249-B30A40BD55A4}" type="datetimeFigureOut">
              <a:rPr lang="en-AU" smtClean="0"/>
              <a:t>2/07/2025</a:t>
            </a:fld>
            <a:endParaRPr lang="en-AU"/>
          </a:p>
        </p:txBody>
      </p:sp>
      <p:sp>
        <p:nvSpPr>
          <p:cNvPr id="4" name="Footer Placeholder 3"/>
          <p:cNvSpPr>
            <a:spLocks noGrp="1"/>
          </p:cNvSpPr>
          <p:nvPr>
            <p:ph type="ftr" sz="quarter" idx="2"/>
          </p:nvPr>
        </p:nvSpPr>
        <p:spPr>
          <a:xfrm>
            <a:off x="0" y="6397806"/>
            <a:ext cx="4275402" cy="337957"/>
          </a:xfrm>
          <a:prstGeom prst="rect">
            <a:avLst/>
          </a:prstGeom>
        </p:spPr>
        <p:txBody>
          <a:bodyPr vert="horz" lIns="91440" tIns="45720" rIns="91440" bIns="45720" rtlCol="0" anchor="b"/>
          <a:lstStyle>
            <a:lvl1pPr algn="l">
              <a:defRPr sz="1200"/>
            </a:lvl1pPr>
          </a:lstStyle>
          <a:p>
            <a:endParaRPr lang="en-AU"/>
          </a:p>
        </p:txBody>
      </p:sp>
      <p:sp>
        <p:nvSpPr>
          <p:cNvPr id="5" name="Slide Number Placeholder 4"/>
          <p:cNvSpPr>
            <a:spLocks noGrp="1"/>
          </p:cNvSpPr>
          <p:nvPr>
            <p:ph type="sldNum" sz="quarter" idx="3"/>
          </p:nvPr>
        </p:nvSpPr>
        <p:spPr>
          <a:xfrm>
            <a:off x="5588628" y="6397806"/>
            <a:ext cx="4275402" cy="337957"/>
          </a:xfrm>
          <a:prstGeom prst="rect">
            <a:avLst/>
          </a:prstGeom>
        </p:spPr>
        <p:txBody>
          <a:bodyPr vert="horz" lIns="91440" tIns="45720" rIns="91440" bIns="45720" rtlCol="0" anchor="b"/>
          <a:lstStyle>
            <a:lvl1pPr algn="r">
              <a:defRPr sz="1200"/>
            </a:lvl1pPr>
          </a:lstStyle>
          <a:p>
            <a:fld id="{78A9D7D7-1501-4CD3-BAA2-625EB8A74152}" type="slidenum">
              <a:rPr lang="en-AU" smtClean="0"/>
              <a:t>‹#›</a:t>
            </a:fld>
            <a:endParaRPr lang="en-AU"/>
          </a:p>
        </p:txBody>
      </p:sp>
    </p:spTree>
    <p:extLst>
      <p:ext uri="{BB962C8B-B14F-4D97-AF65-F5344CB8AC3E}">
        <p14:creationId xmlns:p14="http://schemas.microsoft.com/office/powerpoint/2010/main" val="256059870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275402" cy="33795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5588628" y="0"/>
            <a:ext cx="4275402" cy="337958"/>
          </a:xfrm>
          <a:prstGeom prst="rect">
            <a:avLst/>
          </a:prstGeom>
        </p:spPr>
        <p:txBody>
          <a:bodyPr vert="horz" lIns="91440" tIns="45720" rIns="91440" bIns="45720" rtlCol="0"/>
          <a:lstStyle>
            <a:lvl1pPr algn="r">
              <a:defRPr sz="1200"/>
            </a:lvl1pPr>
          </a:lstStyle>
          <a:p>
            <a:fld id="{AA7C9467-83AD-42DF-B6F3-E9C613A817F9}" type="datetimeFigureOut">
              <a:rPr lang="en-AU" smtClean="0"/>
              <a:t>2/07/2025</a:t>
            </a:fld>
            <a:endParaRPr lang="en-AU"/>
          </a:p>
        </p:txBody>
      </p:sp>
      <p:sp>
        <p:nvSpPr>
          <p:cNvPr id="4" name="Slide Image Placeholder 3"/>
          <p:cNvSpPr>
            <a:spLocks noGrp="1" noRot="1" noChangeAspect="1"/>
          </p:cNvSpPr>
          <p:nvPr>
            <p:ph type="sldImg" idx="2"/>
          </p:nvPr>
        </p:nvSpPr>
        <p:spPr>
          <a:xfrm>
            <a:off x="2913063" y="841375"/>
            <a:ext cx="4040187" cy="22733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986632" y="3241586"/>
            <a:ext cx="7893050" cy="265220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6397806"/>
            <a:ext cx="4275402" cy="33795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5588628" y="6397806"/>
            <a:ext cx="4275402" cy="337957"/>
          </a:xfrm>
          <a:prstGeom prst="rect">
            <a:avLst/>
          </a:prstGeom>
        </p:spPr>
        <p:txBody>
          <a:bodyPr vert="horz" lIns="91440" tIns="45720" rIns="91440" bIns="45720" rtlCol="0" anchor="b"/>
          <a:lstStyle>
            <a:lvl1pPr algn="r">
              <a:defRPr sz="1200"/>
            </a:lvl1pPr>
          </a:lstStyle>
          <a:p>
            <a:fld id="{71AD580F-EB44-4731-8122-C98B7956565A}" type="slidenum">
              <a:rPr lang="en-AU" smtClean="0"/>
              <a:t>‹#›</a:t>
            </a:fld>
            <a:endParaRPr lang="en-AU"/>
          </a:p>
        </p:txBody>
      </p:sp>
    </p:spTree>
    <p:extLst>
      <p:ext uri="{BB962C8B-B14F-4D97-AF65-F5344CB8AC3E}">
        <p14:creationId xmlns:p14="http://schemas.microsoft.com/office/powerpoint/2010/main" val="3929305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b="1" dirty="0"/>
              <a:t>Welcome to today’s tutorial on applying the </a:t>
            </a:r>
            <a:r>
              <a:rPr lang="en-AU" b="1" dirty="0" err="1"/>
              <a:t>Mindframe</a:t>
            </a:r>
            <a:r>
              <a:rPr lang="en-AU" b="1" dirty="0"/>
              <a:t> guidelines </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1AD580F-EB44-4731-8122-C98B7956565A}" type="slidenum">
              <a:rPr kumimoji="0" lang="en-AU"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AU"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777903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71AD580F-EB44-4731-8122-C98B7956565A}" type="slidenum">
              <a:rPr lang="en-AU" smtClean="0"/>
              <a:t>10</a:t>
            </a:fld>
            <a:endParaRPr lang="en-AU"/>
          </a:p>
        </p:txBody>
      </p:sp>
    </p:spTree>
    <p:extLst>
      <p:ext uri="{BB962C8B-B14F-4D97-AF65-F5344CB8AC3E}">
        <p14:creationId xmlns:p14="http://schemas.microsoft.com/office/powerpoint/2010/main" val="226405315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71AD580F-EB44-4731-8122-C98B7956565A}" type="slidenum">
              <a:rPr lang="en-AU" smtClean="0"/>
              <a:t>11</a:t>
            </a:fld>
            <a:endParaRPr lang="en-AU"/>
          </a:p>
        </p:txBody>
      </p:sp>
    </p:spTree>
    <p:extLst>
      <p:ext uri="{BB962C8B-B14F-4D97-AF65-F5344CB8AC3E}">
        <p14:creationId xmlns:p14="http://schemas.microsoft.com/office/powerpoint/2010/main" val="383155038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71AD580F-EB44-4731-8122-C98B7956565A}" type="slidenum">
              <a:rPr lang="en-AU" smtClean="0"/>
              <a:t>12</a:t>
            </a:fld>
            <a:endParaRPr lang="en-AU"/>
          </a:p>
        </p:txBody>
      </p:sp>
    </p:spTree>
    <p:extLst>
      <p:ext uri="{BB962C8B-B14F-4D97-AF65-F5344CB8AC3E}">
        <p14:creationId xmlns:p14="http://schemas.microsoft.com/office/powerpoint/2010/main" val="96346953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EB4BFC51-C954-4B63-9A50-4E62A390DD77}" type="slidenum">
              <a:rPr lang="en-AU" smtClean="0"/>
              <a:pPr/>
              <a:t>13</a:t>
            </a:fld>
            <a:endParaRPr lang="en-AU"/>
          </a:p>
        </p:txBody>
      </p:sp>
    </p:spTree>
    <p:extLst>
      <p:ext uri="{BB962C8B-B14F-4D97-AF65-F5344CB8AC3E}">
        <p14:creationId xmlns:p14="http://schemas.microsoft.com/office/powerpoint/2010/main" val="152156888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AU" dirty="0"/>
          </a:p>
        </p:txBody>
      </p:sp>
      <p:sp>
        <p:nvSpPr>
          <p:cNvPr id="4" name="Slide Number Placeholder 3"/>
          <p:cNvSpPr>
            <a:spLocks noGrp="1"/>
          </p:cNvSpPr>
          <p:nvPr>
            <p:ph type="sldNum" sz="quarter" idx="10"/>
          </p:nvPr>
        </p:nvSpPr>
        <p:spPr/>
        <p:txBody>
          <a:bodyPr/>
          <a:lstStyle/>
          <a:p>
            <a:fld id="{71AD580F-EB44-4731-8122-C98B7956565A}" type="slidenum">
              <a:rPr lang="en-AU" smtClean="0"/>
              <a:t>14</a:t>
            </a:fld>
            <a:endParaRPr lang="en-AU"/>
          </a:p>
        </p:txBody>
      </p:sp>
    </p:spTree>
    <p:extLst>
      <p:ext uri="{BB962C8B-B14F-4D97-AF65-F5344CB8AC3E}">
        <p14:creationId xmlns:p14="http://schemas.microsoft.com/office/powerpoint/2010/main" val="421873477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AU" dirty="0"/>
          </a:p>
        </p:txBody>
      </p:sp>
      <p:sp>
        <p:nvSpPr>
          <p:cNvPr id="4" name="Slide Number Placeholder 3"/>
          <p:cNvSpPr>
            <a:spLocks noGrp="1"/>
          </p:cNvSpPr>
          <p:nvPr>
            <p:ph type="sldNum" sz="quarter" idx="10"/>
          </p:nvPr>
        </p:nvSpPr>
        <p:spPr/>
        <p:txBody>
          <a:bodyPr/>
          <a:lstStyle/>
          <a:p>
            <a:fld id="{71AD580F-EB44-4731-8122-C98B7956565A}" type="slidenum">
              <a:rPr lang="en-AU" smtClean="0"/>
              <a:t>15</a:t>
            </a:fld>
            <a:endParaRPr lang="en-AU"/>
          </a:p>
        </p:txBody>
      </p:sp>
    </p:spTree>
    <p:extLst>
      <p:ext uri="{BB962C8B-B14F-4D97-AF65-F5344CB8AC3E}">
        <p14:creationId xmlns:p14="http://schemas.microsoft.com/office/powerpoint/2010/main" val="37596862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b="1" dirty="0"/>
              <a:t>Teaching notes: </a:t>
            </a:r>
          </a:p>
          <a:p>
            <a:pPr>
              <a:lnSpc>
                <a:spcPct val="107000"/>
              </a:lnSpc>
              <a:spcAft>
                <a:spcPts val="800"/>
              </a:spcAft>
            </a:pPr>
            <a:r>
              <a:rPr lang="en-AU" sz="1800" dirty="0">
                <a:effectLst/>
                <a:latin typeface="Calibri" panose="020F0502020204030204" pitchFamily="34" charset="0"/>
                <a:ea typeface="Calibri" panose="020F0502020204030204" pitchFamily="34" charset="0"/>
                <a:cs typeface="Times New Roman" panose="02020603050405020304" pitchFamily="18" charset="0"/>
              </a:rPr>
              <a:t>These case studies are designed to give students some practice in considering issues associated with reporting or communicating about mental illness, suicide and AOD so they will be better prepared to deal with such a situation, should it arise, when they are working as journalists. These are very sensitive and complex issues, and it is natural that some people may feel uncomfortable talking about them. Usually, these feelings are temporary and do not cause ongoing distress. Talking about mental illness or suicide in an educational and supportive environment provides lecturers with an opportunity to advise students about counselling and other services available on campus, and to encourage students experiencing problems to seek professional help by talking to a GP, health professional or call a crisis counselling service.</a:t>
            </a:r>
          </a:p>
          <a:p>
            <a:pPr>
              <a:lnSpc>
                <a:spcPct val="107000"/>
              </a:lnSpc>
              <a:spcAft>
                <a:spcPts val="800"/>
              </a:spcAft>
            </a:pP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AU" sz="1800" dirty="0">
                <a:effectLst/>
                <a:latin typeface="Calibri" panose="020F0502020204030204" pitchFamily="34" charset="0"/>
                <a:ea typeface="Calibri" panose="020F0502020204030204" pitchFamily="34" charset="0"/>
                <a:cs typeface="Times New Roman" panose="02020603050405020304" pitchFamily="18" charset="0"/>
              </a:rPr>
              <a:t>Use the series of questions as a guide to working through the scenario from a journalistic point of view. You may choose to have students work through each of these questions, or focus on specific questions relevant to a particular task or topic. For each of the tasks, it will be helpful to provide students with a copy of the </a:t>
            </a:r>
            <a:r>
              <a:rPr lang="en-AU" sz="18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educator resources at </a:t>
            </a:r>
            <a:r>
              <a:rPr lang="en-AU" dirty="0"/>
              <a:t>https://mindframemedia.imgix.net/assets/src/uploads/Mindframe_JournalismStudents.pdf</a:t>
            </a:r>
          </a:p>
          <a:p>
            <a:pPr>
              <a:lnSpc>
                <a:spcPct val="107000"/>
              </a:lnSpc>
              <a:spcAft>
                <a:spcPts val="800"/>
              </a:spcAft>
            </a:pPr>
            <a:endParaRPr lang="en-AU" dirty="0"/>
          </a:p>
          <a:p>
            <a:endParaRPr lang="en-AU" dirty="0"/>
          </a:p>
        </p:txBody>
      </p:sp>
      <p:sp>
        <p:nvSpPr>
          <p:cNvPr id="4" name="Slide Number Placeholder 3"/>
          <p:cNvSpPr>
            <a:spLocks noGrp="1"/>
          </p:cNvSpPr>
          <p:nvPr>
            <p:ph type="sldNum" sz="quarter" idx="10"/>
          </p:nvPr>
        </p:nvSpPr>
        <p:spPr/>
        <p:txBody>
          <a:bodyPr/>
          <a:lstStyle/>
          <a:p>
            <a:fld id="{71AD580F-EB44-4731-8122-C98B7956565A}" type="slidenum">
              <a:rPr lang="en-AU" smtClean="0"/>
              <a:t>2</a:t>
            </a:fld>
            <a:endParaRPr lang="en-AU"/>
          </a:p>
        </p:txBody>
      </p:sp>
    </p:spTree>
    <p:extLst>
      <p:ext uri="{BB962C8B-B14F-4D97-AF65-F5344CB8AC3E}">
        <p14:creationId xmlns:p14="http://schemas.microsoft.com/office/powerpoint/2010/main" val="19501796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71AD580F-EB44-4731-8122-C98B7956565A}" type="slidenum">
              <a:rPr lang="en-AU" smtClean="0"/>
              <a:t>3</a:t>
            </a:fld>
            <a:endParaRPr lang="en-AU"/>
          </a:p>
        </p:txBody>
      </p:sp>
    </p:spTree>
    <p:extLst>
      <p:ext uri="{BB962C8B-B14F-4D97-AF65-F5344CB8AC3E}">
        <p14:creationId xmlns:p14="http://schemas.microsoft.com/office/powerpoint/2010/main" val="19501796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https://mindframemedia.imgix.net/assets/src/uploads/Mindframe_Educators.pdf</a:t>
            </a:r>
          </a:p>
          <a:p>
            <a:endParaRPr lang="en-AU" dirty="0"/>
          </a:p>
        </p:txBody>
      </p:sp>
      <p:sp>
        <p:nvSpPr>
          <p:cNvPr id="4" name="Slide Number Placeholder 3"/>
          <p:cNvSpPr>
            <a:spLocks noGrp="1"/>
          </p:cNvSpPr>
          <p:nvPr>
            <p:ph type="sldNum" sz="quarter" idx="10"/>
          </p:nvPr>
        </p:nvSpPr>
        <p:spPr/>
        <p:txBody>
          <a:bodyPr/>
          <a:lstStyle/>
          <a:p>
            <a:fld id="{71AD580F-EB44-4731-8122-C98B7956565A}" type="slidenum">
              <a:rPr lang="en-AU" smtClean="0"/>
              <a:t>4</a:t>
            </a:fld>
            <a:endParaRPr lang="en-AU"/>
          </a:p>
        </p:txBody>
      </p:sp>
    </p:spTree>
    <p:extLst>
      <p:ext uri="{BB962C8B-B14F-4D97-AF65-F5344CB8AC3E}">
        <p14:creationId xmlns:p14="http://schemas.microsoft.com/office/powerpoint/2010/main" val="18462058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71AD580F-EB44-4731-8122-C98B7956565A}" type="slidenum">
              <a:rPr lang="en-AU" smtClean="0"/>
              <a:t>5</a:t>
            </a:fld>
            <a:endParaRPr lang="en-AU"/>
          </a:p>
        </p:txBody>
      </p:sp>
    </p:spTree>
    <p:extLst>
      <p:ext uri="{BB962C8B-B14F-4D97-AF65-F5344CB8AC3E}">
        <p14:creationId xmlns:p14="http://schemas.microsoft.com/office/powerpoint/2010/main" val="1401588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71AD580F-EB44-4731-8122-C98B7956565A}" type="slidenum">
              <a:rPr lang="en-AU" smtClean="0"/>
              <a:t>6</a:t>
            </a:fld>
            <a:endParaRPr lang="en-AU"/>
          </a:p>
        </p:txBody>
      </p:sp>
    </p:spTree>
    <p:extLst>
      <p:ext uri="{BB962C8B-B14F-4D97-AF65-F5344CB8AC3E}">
        <p14:creationId xmlns:p14="http://schemas.microsoft.com/office/powerpoint/2010/main" val="26814756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71AD580F-EB44-4731-8122-C98B7956565A}" type="slidenum">
              <a:rPr lang="en-AU" smtClean="0"/>
              <a:t>7</a:t>
            </a:fld>
            <a:endParaRPr lang="en-AU"/>
          </a:p>
        </p:txBody>
      </p:sp>
    </p:spTree>
    <p:extLst>
      <p:ext uri="{BB962C8B-B14F-4D97-AF65-F5344CB8AC3E}">
        <p14:creationId xmlns:p14="http://schemas.microsoft.com/office/powerpoint/2010/main" val="39352514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71AD580F-EB44-4731-8122-C98B7956565A}" type="slidenum">
              <a:rPr lang="en-AU" smtClean="0"/>
              <a:t>8</a:t>
            </a:fld>
            <a:endParaRPr lang="en-AU"/>
          </a:p>
        </p:txBody>
      </p:sp>
    </p:spTree>
    <p:extLst>
      <p:ext uri="{BB962C8B-B14F-4D97-AF65-F5344CB8AC3E}">
        <p14:creationId xmlns:p14="http://schemas.microsoft.com/office/powerpoint/2010/main" val="303671337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71AD580F-EB44-4731-8122-C98B7956565A}" type="slidenum">
              <a:rPr lang="en-AU" smtClean="0"/>
              <a:t>9</a:t>
            </a:fld>
            <a:endParaRPr lang="en-AU"/>
          </a:p>
        </p:txBody>
      </p:sp>
    </p:spTree>
    <p:extLst>
      <p:ext uri="{BB962C8B-B14F-4D97-AF65-F5344CB8AC3E}">
        <p14:creationId xmlns:p14="http://schemas.microsoft.com/office/powerpoint/2010/main" val="378507751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2.emf"/><Relationship Id="rId1" Type="http://schemas.openxmlformats.org/officeDocument/2006/relationships/slideMaster" Target="../slideMasters/slideMaster1.xml"/><Relationship Id="rId4" Type="http://schemas.openxmlformats.org/officeDocument/2006/relationships/image" Target="../media/image3.emf"/></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3.emf"/><Relationship Id="rId1" Type="http://schemas.openxmlformats.org/officeDocument/2006/relationships/slideMaster" Target="../slideMasters/slideMaster1.xml"/><Relationship Id="rId4" Type="http://schemas.openxmlformats.org/officeDocument/2006/relationships/image" Target="../media/image10.emf"/></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8.emf"/><Relationship Id="rId1" Type="http://schemas.openxmlformats.org/officeDocument/2006/relationships/slideMaster" Target="../slideMasters/slideMaster1.xml"/><Relationship Id="rId4" Type="http://schemas.openxmlformats.org/officeDocument/2006/relationships/image" Target="../media/image9.emf"/></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3.emf"/><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8.emf"/><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A">
    <p:spTree>
      <p:nvGrpSpPr>
        <p:cNvPr id="1" name=""/>
        <p:cNvGrpSpPr/>
        <p:nvPr/>
      </p:nvGrpSpPr>
      <p:grpSpPr>
        <a:xfrm>
          <a:off x="0" y="0"/>
          <a:ext cx="0" cy="0"/>
          <a:chOff x="0" y="0"/>
          <a:chExt cx="0" cy="0"/>
        </a:xfrm>
      </p:grpSpPr>
      <p:sp>
        <p:nvSpPr>
          <p:cNvPr id="19" name="Picture Placeholder 7">
            <a:extLst>
              <a:ext uri="{FF2B5EF4-FFF2-40B4-BE49-F238E27FC236}">
                <a16:creationId xmlns:a16="http://schemas.microsoft.com/office/drawing/2014/main" id="{E55E51DD-F396-4940-90D1-0AE68100F112}"/>
              </a:ext>
            </a:extLst>
          </p:cNvPr>
          <p:cNvSpPr>
            <a:spLocks noGrp="1"/>
          </p:cNvSpPr>
          <p:nvPr>
            <p:ph type="pic" sz="quarter" idx="15" hasCustomPrompt="1"/>
          </p:nvPr>
        </p:nvSpPr>
        <p:spPr>
          <a:xfrm>
            <a:off x="7152462" y="0"/>
            <a:ext cx="5039537" cy="6858000"/>
          </a:xfrm>
          <a:solidFill>
            <a:schemeClr val="bg1">
              <a:lumMod val="75000"/>
            </a:schemeClr>
          </a:solidFill>
        </p:spPr>
        <p:txBody>
          <a:bodyPr lIns="216000" tIns="216000" rIns="216000" bIns="216000"/>
          <a:lstStyle>
            <a:lvl1pPr>
              <a:defRPr sz="1400">
                <a:solidFill>
                  <a:schemeClr val="bg1"/>
                </a:solidFill>
              </a:defRPr>
            </a:lvl1pPr>
          </a:lstStyle>
          <a:p>
            <a:r>
              <a:rPr lang="en-US" dirty="0"/>
              <a:t>Click icon to add picture. If the icon is concealed by the graphic, either click on the grey placeholder and select: ‘Insert &gt; Picture’, or drag and drop from File Finder.</a:t>
            </a:r>
            <a:endParaRPr lang="en-AU" dirty="0"/>
          </a:p>
        </p:txBody>
      </p:sp>
      <p:sp>
        <p:nvSpPr>
          <p:cNvPr id="2" name="Title 1"/>
          <p:cNvSpPr>
            <a:spLocks noGrp="1"/>
          </p:cNvSpPr>
          <p:nvPr>
            <p:ph type="ctrTitle" hasCustomPrompt="1"/>
          </p:nvPr>
        </p:nvSpPr>
        <p:spPr>
          <a:xfrm>
            <a:off x="486185" y="2859934"/>
            <a:ext cx="5067301" cy="2196365"/>
          </a:xfrm>
          <a:prstGeom prst="rect">
            <a:avLst/>
          </a:prstGeom>
        </p:spPr>
        <p:txBody>
          <a:bodyPr anchor="b"/>
          <a:lstStyle>
            <a:lvl1pPr algn="l">
              <a:lnSpc>
                <a:spcPts val="5500"/>
              </a:lnSpc>
              <a:defRPr sz="4500" b="1" u="sng" spc="0" baseline="0">
                <a:solidFill>
                  <a:schemeClr val="tx2"/>
                </a:solidFill>
                <a:uFill>
                  <a:solidFill>
                    <a:schemeClr val="accent2"/>
                  </a:solidFill>
                </a:uFill>
              </a:defRPr>
            </a:lvl1pPr>
          </a:lstStyle>
          <a:p>
            <a:r>
              <a:rPr lang="en-US" dirty="0"/>
              <a:t>Click to add title</a:t>
            </a:r>
            <a:endParaRPr lang="en-GB" dirty="0"/>
          </a:p>
        </p:txBody>
      </p:sp>
      <p:sp>
        <p:nvSpPr>
          <p:cNvPr id="6" name="Subtitle 2">
            <a:extLst>
              <a:ext uri="{FF2B5EF4-FFF2-40B4-BE49-F238E27FC236}">
                <a16:creationId xmlns:a16="http://schemas.microsoft.com/office/drawing/2014/main" id="{B113A054-12CB-4197-89CB-FBA21D5F8988}"/>
              </a:ext>
            </a:extLst>
          </p:cNvPr>
          <p:cNvSpPr>
            <a:spLocks noGrp="1"/>
          </p:cNvSpPr>
          <p:nvPr>
            <p:ph type="subTitle" idx="1" hasCustomPrompt="1"/>
          </p:nvPr>
        </p:nvSpPr>
        <p:spPr>
          <a:xfrm>
            <a:off x="486186" y="5304676"/>
            <a:ext cx="5067300" cy="559815"/>
          </a:xfrm>
        </p:spPr>
        <p:txBody>
          <a:bodyPr/>
          <a:lstStyle>
            <a:lvl1pPr marL="0" indent="0" algn="l">
              <a:lnSpc>
                <a:spcPct val="100000"/>
              </a:lnSpc>
              <a:spcAft>
                <a:spcPts val="0"/>
              </a:spcAft>
              <a:buNone/>
              <a:defRPr sz="1700" b="1" baseline="0">
                <a:solidFill>
                  <a:schemeClr val="tx2"/>
                </a:solidFill>
              </a:defRPr>
            </a:lvl1pPr>
            <a:lvl2pPr marL="0" indent="0" algn="l">
              <a:lnSpc>
                <a:spcPct val="100000"/>
              </a:lnSpc>
              <a:spcAft>
                <a:spcPts val="0"/>
              </a:spcAft>
              <a:buNone/>
              <a:defRPr sz="2000" b="1">
                <a:solidFill>
                  <a:schemeClr val="tx2"/>
                </a:solidFill>
                <a:latin typeface="+mj-lt"/>
              </a:defRPr>
            </a:lvl2pPr>
            <a:lvl3pPr marL="0" indent="0" algn="l">
              <a:lnSpc>
                <a:spcPct val="100000"/>
              </a:lnSpc>
              <a:spcAft>
                <a:spcPts val="0"/>
              </a:spcAft>
              <a:buNone/>
              <a:defRPr sz="1500" b="1">
                <a:solidFill>
                  <a:schemeClr val="tx2"/>
                </a:solidFill>
                <a:latin typeface="+mj-lt"/>
              </a:defRPr>
            </a:lvl3pPr>
            <a:lvl4pPr marL="0" indent="0" algn="l">
              <a:lnSpc>
                <a:spcPct val="100000"/>
              </a:lnSpc>
              <a:spcBef>
                <a:spcPts val="0"/>
              </a:spcBef>
              <a:spcAft>
                <a:spcPts val="0"/>
              </a:spcAft>
              <a:buNone/>
              <a:defRPr sz="1800" b="1">
                <a:solidFill>
                  <a:schemeClr val="tx2"/>
                </a:solidFill>
                <a:latin typeface="+mj-lt"/>
              </a:defRPr>
            </a:lvl4pPr>
            <a:lvl5pPr marL="0" indent="0" algn="l">
              <a:lnSpc>
                <a:spcPct val="100000"/>
              </a:lnSpc>
              <a:spcBef>
                <a:spcPts val="0"/>
              </a:spcBef>
              <a:buNone/>
              <a:defRPr sz="1400" b="1">
                <a:solidFill>
                  <a:schemeClr val="tx2"/>
                </a:solidFill>
                <a:latin typeface="+mj-lt"/>
              </a:defRPr>
            </a:lvl5pPr>
            <a:lvl6pPr marL="0" indent="0" algn="l">
              <a:lnSpc>
                <a:spcPct val="100000"/>
              </a:lnSpc>
              <a:spcBef>
                <a:spcPts val="0"/>
              </a:spcBef>
              <a:spcAft>
                <a:spcPts val="0"/>
              </a:spcAft>
              <a:buNone/>
              <a:defRPr sz="1900" b="1">
                <a:solidFill>
                  <a:schemeClr val="tx2"/>
                </a:solidFill>
                <a:latin typeface="+mj-lt"/>
              </a:defRPr>
            </a:lvl6pPr>
            <a:lvl7pPr marL="0" indent="0" algn="l">
              <a:lnSpc>
                <a:spcPct val="100000"/>
              </a:lnSpc>
              <a:spcAft>
                <a:spcPts val="0"/>
              </a:spcAft>
              <a:buNone/>
              <a:defRPr sz="1400" b="1">
                <a:solidFill>
                  <a:schemeClr val="tx2"/>
                </a:solidFill>
                <a:latin typeface="+mj-lt"/>
              </a:defRPr>
            </a:lvl7pPr>
            <a:lvl8pPr marL="0" indent="0" algn="l">
              <a:lnSpc>
                <a:spcPct val="100000"/>
              </a:lnSpc>
              <a:spcAft>
                <a:spcPts val="0"/>
              </a:spcAft>
              <a:buNone/>
              <a:defRPr sz="1900" b="1">
                <a:solidFill>
                  <a:schemeClr val="tx2"/>
                </a:solidFill>
                <a:latin typeface="+mj-lt"/>
              </a:defRPr>
            </a:lvl8pPr>
            <a:lvl9pPr marL="0" indent="0" algn="l">
              <a:lnSpc>
                <a:spcPct val="100000"/>
              </a:lnSpc>
              <a:spcAft>
                <a:spcPts val="0"/>
              </a:spcAft>
              <a:buNone/>
              <a:defRPr sz="1400" b="1">
                <a:solidFill>
                  <a:schemeClr val="tx2"/>
                </a:solidFill>
              </a:defRPr>
            </a:lvl9pPr>
          </a:lstStyle>
          <a:p>
            <a:r>
              <a:rPr lang="en-AU" sz="1700" baseline="0" dirty="0"/>
              <a:t>21st June, 2018</a:t>
            </a:r>
          </a:p>
          <a:p>
            <a:pPr lvl="1"/>
            <a:endParaRPr lang="en-AU" sz="1700" baseline="0" dirty="0"/>
          </a:p>
        </p:txBody>
      </p:sp>
      <p:pic>
        <p:nvPicPr>
          <p:cNvPr id="12" name="Picture 11">
            <a:extLst>
              <a:ext uri="{FF2B5EF4-FFF2-40B4-BE49-F238E27FC236}">
                <a16:creationId xmlns:a16="http://schemas.microsoft.com/office/drawing/2014/main" id="{022F99A3-414F-444C-BE86-79C48E0649D8}"/>
              </a:ext>
            </a:extLst>
          </p:cNvPr>
          <p:cNvPicPr>
            <a:picLocks noChangeAspect="1"/>
          </p:cNvPicPr>
          <p:nvPr userDrawn="1"/>
        </p:nvPicPr>
        <p:blipFill>
          <a:blip r:embed="rId2"/>
          <a:stretch>
            <a:fillRect/>
          </a:stretch>
        </p:blipFill>
        <p:spPr>
          <a:xfrm>
            <a:off x="486186" y="479947"/>
            <a:ext cx="3197225" cy="602586"/>
          </a:xfrm>
          <a:prstGeom prst="rect">
            <a:avLst/>
          </a:prstGeom>
        </p:spPr>
      </p:pic>
      <p:sp>
        <p:nvSpPr>
          <p:cNvPr id="18" name="Text Placeholder 10">
            <a:extLst>
              <a:ext uri="{FF2B5EF4-FFF2-40B4-BE49-F238E27FC236}">
                <a16:creationId xmlns:a16="http://schemas.microsoft.com/office/drawing/2014/main" id="{0F69D152-81D7-4A44-A564-8BBE3AF3F16E}"/>
              </a:ext>
            </a:extLst>
          </p:cNvPr>
          <p:cNvSpPr>
            <a:spLocks noGrp="1"/>
          </p:cNvSpPr>
          <p:nvPr>
            <p:ph type="body" sz="quarter" idx="17" hasCustomPrompt="1"/>
          </p:nvPr>
        </p:nvSpPr>
        <p:spPr>
          <a:xfrm>
            <a:off x="8115868" y="1828800"/>
            <a:ext cx="4076132" cy="5028344"/>
          </a:xfrm>
          <a:blipFill dpi="0" rotWithShape="1">
            <a:blip r:embed="rId3">
              <a:extLst>
                <a:ext uri="{28A0092B-C50C-407E-A947-70E740481C1C}">
                  <a14:useLocalDpi xmlns:a14="http://schemas.microsoft.com/office/drawing/2010/main" val="0"/>
                </a:ext>
              </a:extLst>
            </a:blip>
            <a:srcRect/>
            <a:stretch>
              <a:fillRect l="133" r="-74209" b="-40782"/>
            </a:stretch>
          </a:blipFill>
        </p:spPr>
        <p:txBody>
          <a:bodyPr/>
          <a:lstStyle>
            <a:lvl1pPr marL="0" indent="0">
              <a:lnSpc>
                <a:spcPct val="100000"/>
              </a:lnSpc>
              <a:spcBef>
                <a:spcPts val="1500"/>
              </a:spcBef>
              <a:spcAft>
                <a:spcPts val="0"/>
              </a:spcAft>
              <a:buFont typeface="+mj-lt"/>
              <a:buNone/>
              <a:defRPr sz="200">
                <a:noFill/>
                <a:latin typeface="+mn-lt"/>
              </a:defRPr>
            </a:lvl1pPr>
            <a:lvl2pPr marL="0" indent="0">
              <a:lnSpc>
                <a:spcPct val="100000"/>
              </a:lnSpc>
              <a:spcAft>
                <a:spcPts val="0"/>
              </a:spcAft>
              <a:buFont typeface="+mj-lt"/>
              <a:buNone/>
              <a:defRPr sz="200" b="0">
                <a:noFill/>
                <a:latin typeface="+mn-lt"/>
              </a:defRPr>
            </a:lvl2pPr>
            <a:lvl3pPr marL="0" indent="0">
              <a:lnSpc>
                <a:spcPct val="100000"/>
              </a:lnSpc>
              <a:spcAft>
                <a:spcPts val="0"/>
              </a:spcAft>
              <a:buFont typeface="+mj-lt"/>
              <a:buNone/>
              <a:defRPr sz="200" b="0">
                <a:noFill/>
                <a:latin typeface="+mn-lt"/>
              </a:defRPr>
            </a:lvl3pPr>
            <a:lvl4pPr marL="0" indent="0">
              <a:lnSpc>
                <a:spcPct val="100000"/>
              </a:lnSpc>
              <a:spcBef>
                <a:spcPts val="0"/>
              </a:spcBef>
              <a:spcAft>
                <a:spcPts val="0"/>
              </a:spcAft>
              <a:buFont typeface="+mj-lt"/>
              <a:buNone/>
              <a:defRPr sz="200" b="0">
                <a:noFill/>
                <a:latin typeface="+mn-lt"/>
              </a:defRPr>
            </a:lvl4pPr>
            <a:lvl5pPr marL="0" indent="0">
              <a:lnSpc>
                <a:spcPct val="100000"/>
              </a:lnSpc>
              <a:spcBef>
                <a:spcPts val="0"/>
              </a:spcBef>
              <a:spcAft>
                <a:spcPts val="0"/>
              </a:spcAft>
              <a:buFont typeface="+mj-lt"/>
              <a:buNone/>
              <a:defRPr sz="200" b="0">
                <a:noFill/>
                <a:latin typeface="+mn-lt"/>
              </a:defRPr>
            </a:lvl5pPr>
            <a:lvl6pPr marL="0" indent="0">
              <a:lnSpc>
                <a:spcPct val="100000"/>
              </a:lnSpc>
              <a:spcBef>
                <a:spcPts val="0"/>
              </a:spcBef>
              <a:spcAft>
                <a:spcPts val="0"/>
              </a:spcAft>
              <a:buFont typeface="+mj-lt"/>
              <a:buNone/>
              <a:defRPr sz="200" b="0">
                <a:noFill/>
                <a:latin typeface="+mn-lt"/>
              </a:defRPr>
            </a:lvl6pPr>
            <a:lvl7pPr marL="0" indent="0">
              <a:lnSpc>
                <a:spcPct val="100000"/>
              </a:lnSpc>
              <a:spcAft>
                <a:spcPts val="0"/>
              </a:spcAft>
              <a:buFont typeface="+mj-lt"/>
              <a:buNone/>
              <a:defRPr sz="200" b="0">
                <a:noFill/>
                <a:latin typeface="+mn-lt"/>
              </a:defRPr>
            </a:lvl7pPr>
            <a:lvl8pPr marL="0" indent="0">
              <a:lnSpc>
                <a:spcPct val="100000"/>
              </a:lnSpc>
              <a:spcAft>
                <a:spcPts val="0"/>
              </a:spcAft>
              <a:buFont typeface="+mj-lt"/>
              <a:buNone/>
              <a:defRPr sz="200" b="0">
                <a:noFill/>
                <a:latin typeface="+mn-lt"/>
              </a:defRPr>
            </a:lvl8pPr>
            <a:lvl9pPr marL="0" indent="0">
              <a:lnSpc>
                <a:spcPct val="100000"/>
              </a:lnSpc>
              <a:spcAft>
                <a:spcPts val="0"/>
              </a:spcAft>
              <a:buFont typeface="+mj-lt"/>
              <a:buNone/>
              <a:defRPr sz="200" b="0">
                <a:noFill/>
                <a:latin typeface="+mn-lt"/>
              </a:defRPr>
            </a:lvl9pPr>
          </a:lstStyle>
          <a:p>
            <a:pPr lvl="0"/>
            <a:r>
              <a:rPr lang="en-AU" dirty="0"/>
              <a:t>1</a:t>
            </a:r>
          </a:p>
          <a:p>
            <a:pPr lvl="1"/>
            <a:r>
              <a:rPr lang="en-AU" dirty="0"/>
              <a:t>2</a:t>
            </a:r>
          </a:p>
          <a:p>
            <a:pPr lvl="2"/>
            <a:r>
              <a:rPr lang="en-AU" dirty="0"/>
              <a:t>3</a:t>
            </a:r>
          </a:p>
          <a:p>
            <a:pPr lvl="3"/>
            <a:r>
              <a:rPr lang="en-AU" dirty="0"/>
              <a:t>4</a:t>
            </a:r>
          </a:p>
          <a:p>
            <a:pPr lvl="4"/>
            <a:r>
              <a:rPr lang="en-AU" dirty="0"/>
              <a:t>5</a:t>
            </a:r>
          </a:p>
          <a:p>
            <a:pPr lvl="5"/>
            <a:r>
              <a:rPr lang="en-AU" dirty="0"/>
              <a:t>6</a:t>
            </a:r>
          </a:p>
          <a:p>
            <a:pPr lvl="6"/>
            <a:r>
              <a:rPr lang="en-AU" dirty="0"/>
              <a:t>7</a:t>
            </a:r>
          </a:p>
          <a:p>
            <a:pPr lvl="7"/>
            <a:r>
              <a:rPr lang="en-AU" dirty="0"/>
              <a:t>8</a:t>
            </a:r>
          </a:p>
          <a:p>
            <a:pPr lvl="8"/>
            <a:r>
              <a:rPr lang="en-AU" dirty="0"/>
              <a:t>9</a:t>
            </a:r>
          </a:p>
        </p:txBody>
      </p:sp>
      <p:pic>
        <p:nvPicPr>
          <p:cNvPr id="7" name="Picture 6">
            <a:extLst>
              <a:ext uri="{FF2B5EF4-FFF2-40B4-BE49-F238E27FC236}">
                <a16:creationId xmlns:a16="http://schemas.microsoft.com/office/drawing/2014/main" id="{EE4301C7-8B4F-713B-73EE-F837DD2F8C04}"/>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568864" y="6070478"/>
            <a:ext cx="3669799" cy="371857"/>
          </a:xfrm>
          <a:prstGeom prst="rect">
            <a:avLst/>
          </a:prstGeom>
        </p:spPr>
      </p:pic>
    </p:spTree>
    <p:extLst>
      <p:ext uri="{BB962C8B-B14F-4D97-AF65-F5344CB8AC3E}">
        <p14:creationId xmlns:p14="http://schemas.microsoft.com/office/powerpoint/2010/main" val="41660943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1_Title Slide A">
    <p:spTree>
      <p:nvGrpSpPr>
        <p:cNvPr id="1" name=""/>
        <p:cNvGrpSpPr/>
        <p:nvPr/>
      </p:nvGrpSpPr>
      <p:grpSpPr>
        <a:xfrm>
          <a:off x="0" y="0"/>
          <a:ext cx="0" cy="0"/>
          <a:chOff x="0" y="0"/>
          <a:chExt cx="0" cy="0"/>
        </a:xfrm>
      </p:grpSpPr>
      <p:sp>
        <p:nvSpPr>
          <p:cNvPr id="19" name="Picture Placeholder 7">
            <a:extLst>
              <a:ext uri="{FF2B5EF4-FFF2-40B4-BE49-F238E27FC236}">
                <a16:creationId xmlns:a16="http://schemas.microsoft.com/office/drawing/2014/main" id="{E55E51DD-F396-4940-90D1-0AE68100F112}"/>
              </a:ext>
            </a:extLst>
          </p:cNvPr>
          <p:cNvSpPr>
            <a:spLocks noGrp="1"/>
          </p:cNvSpPr>
          <p:nvPr>
            <p:ph type="pic" sz="quarter" idx="15" hasCustomPrompt="1"/>
          </p:nvPr>
        </p:nvSpPr>
        <p:spPr>
          <a:xfrm>
            <a:off x="7152463" y="0"/>
            <a:ext cx="5039537" cy="6858000"/>
          </a:xfrm>
          <a:solidFill>
            <a:schemeClr val="bg1">
              <a:lumMod val="75000"/>
            </a:schemeClr>
          </a:solidFill>
        </p:spPr>
        <p:txBody>
          <a:bodyPr lIns="216000" tIns="216000" rIns="216000" bIns="216000"/>
          <a:lstStyle>
            <a:lvl1pPr>
              <a:defRPr sz="1400">
                <a:solidFill>
                  <a:schemeClr val="bg1"/>
                </a:solidFill>
              </a:defRPr>
            </a:lvl1pPr>
          </a:lstStyle>
          <a:p>
            <a:r>
              <a:rPr lang="en-US" dirty="0"/>
              <a:t>Click icon to add picture. If the icon is concealed by the graphic, either click on the grey placeholder and select: ‘Insert &gt; Picture’, or drag and drop from File Finder.</a:t>
            </a:r>
            <a:endParaRPr lang="en-AU" dirty="0"/>
          </a:p>
        </p:txBody>
      </p:sp>
      <p:sp>
        <p:nvSpPr>
          <p:cNvPr id="2" name="Title 1"/>
          <p:cNvSpPr>
            <a:spLocks noGrp="1"/>
          </p:cNvSpPr>
          <p:nvPr>
            <p:ph type="ctrTitle" hasCustomPrompt="1"/>
          </p:nvPr>
        </p:nvSpPr>
        <p:spPr>
          <a:xfrm>
            <a:off x="419100" y="3052798"/>
            <a:ext cx="5067301" cy="2196365"/>
          </a:xfrm>
          <a:prstGeom prst="rect">
            <a:avLst/>
          </a:prstGeom>
        </p:spPr>
        <p:txBody>
          <a:bodyPr anchor="b"/>
          <a:lstStyle>
            <a:lvl1pPr algn="l">
              <a:lnSpc>
                <a:spcPts val="5500"/>
              </a:lnSpc>
              <a:defRPr sz="4500" b="1" u="sng" spc="0" baseline="0">
                <a:solidFill>
                  <a:schemeClr val="tx2"/>
                </a:solidFill>
                <a:uFill>
                  <a:solidFill>
                    <a:schemeClr val="accent2"/>
                  </a:solidFill>
                </a:uFill>
              </a:defRPr>
            </a:lvl1pPr>
          </a:lstStyle>
          <a:p>
            <a:r>
              <a:rPr lang="en-US" dirty="0"/>
              <a:t>Click to add title</a:t>
            </a:r>
            <a:endParaRPr lang="en-GB" dirty="0"/>
          </a:p>
        </p:txBody>
      </p:sp>
      <p:sp>
        <p:nvSpPr>
          <p:cNvPr id="6" name="Subtitle 2">
            <a:extLst>
              <a:ext uri="{FF2B5EF4-FFF2-40B4-BE49-F238E27FC236}">
                <a16:creationId xmlns:a16="http://schemas.microsoft.com/office/drawing/2014/main" id="{B113A054-12CB-4197-89CB-FBA21D5F8988}"/>
              </a:ext>
            </a:extLst>
          </p:cNvPr>
          <p:cNvSpPr>
            <a:spLocks noGrp="1"/>
          </p:cNvSpPr>
          <p:nvPr>
            <p:ph type="subTitle" idx="1" hasCustomPrompt="1"/>
          </p:nvPr>
        </p:nvSpPr>
        <p:spPr>
          <a:xfrm>
            <a:off x="419099" y="5437685"/>
            <a:ext cx="5067300" cy="559815"/>
          </a:xfrm>
        </p:spPr>
        <p:txBody>
          <a:bodyPr/>
          <a:lstStyle>
            <a:lvl1pPr marL="0" indent="0" algn="l">
              <a:lnSpc>
                <a:spcPct val="100000"/>
              </a:lnSpc>
              <a:spcAft>
                <a:spcPts val="0"/>
              </a:spcAft>
              <a:buNone/>
              <a:defRPr sz="1700" b="1" baseline="0">
                <a:solidFill>
                  <a:schemeClr val="tx2"/>
                </a:solidFill>
              </a:defRPr>
            </a:lvl1pPr>
            <a:lvl2pPr marL="0" indent="0" algn="l">
              <a:lnSpc>
                <a:spcPct val="100000"/>
              </a:lnSpc>
              <a:spcAft>
                <a:spcPts val="0"/>
              </a:spcAft>
              <a:buNone/>
              <a:defRPr sz="2000" b="1">
                <a:solidFill>
                  <a:schemeClr val="tx2"/>
                </a:solidFill>
                <a:latin typeface="+mj-lt"/>
              </a:defRPr>
            </a:lvl2pPr>
            <a:lvl3pPr marL="0" indent="0" algn="l">
              <a:lnSpc>
                <a:spcPct val="100000"/>
              </a:lnSpc>
              <a:spcAft>
                <a:spcPts val="0"/>
              </a:spcAft>
              <a:buNone/>
              <a:defRPr sz="1500" b="1">
                <a:solidFill>
                  <a:schemeClr val="tx2"/>
                </a:solidFill>
                <a:latin typeface="+mj-lt"/>
              </a:defRPr>
            </a:lvl3pPr>
            <a:lvl4pPr marL="0" indent="0" algn="l">
              <a:lnSpc>
                <a:spcPct val="100000"/>
              </a:lnSpc>
              <a:spcBef>
                <a:spcPts val="0"/>
              </a:spcBef>
              <a:spcAft>
                <a:spcPts val="0"/>
              </a:spcAft>
              <a:buNone/>
              <a:defRPr sz="1800" b="1">
                <a:solidFill>
                  <a:schemeClr val="tx2"/>
                </a:solidFill>
                <a:latin typeface="+mj-lt"/>
              </a:defRPr>
            </a:lvl4pPr>
            <a:lvl5pPr marL="0" indent="0" algn="l">
              <a:lnSpc>
                <a:spcPct val="100000"/>
              </a:lnSpc>
              <a:spcBef>
                <a:spcPts val="0"/>
              </a:spcBef>
              <a:buNone/>
              <a:defRPr sz="1400" b="1">
                <a:solidFill>
                  <a:schemeClr val="tx2"/>
                </a:solidFill>
                <a:latin typeface="+mj-lt"/>
              </a:defRPr>
            </a:lvl5pPr>
            <a:lvl6pPr marL="0" indent="0" algn="l">
              <a:lnSpc>
                <a:spcPct val="100000"/>
              </a:lnSpc>
              <a:spcBef>
                <a:spcPts val="0"/>
              </a:spcBef>
              <a:spcAft>
                <a:spcPts val="0"/>
              </a:spcAft>
              <a:buNone/>
              <a:defRPr sz="1900" b="1">
                <a:solidFill>
                  <a:schemeClr val="tx2"/>
                </a:solidFill>
                <a:latin typeface="+mj-lt"/>
              </a:defRPr>
            </a:lvl6pPr>
            <a:lvl7pPr marL="0" indent="0" algn="l">
              <a:lnSpc>
                <a:spcPct val="100000"/>
              </a:lnSpc>
              <a:spcAft>
                <a:spcPts val="0"/>
              </a:spcAft>
              <a:buNone/>
              <a:defRPr sz="1400" b="1">
                <a:solidFill>
                  <a:schemeClr val="tx2"/>
                </a:solidFill>
                <a:latin typeface="+mj-lt"/>
              </a:defRPr>
            </a:lvl7pPr>
            <a:lvl8pPr marL="0" indent="0" algn="l">
              <a:lnSpc>
                <a:spcPct val="100000"/>
              </a:lnSpc>
              <a:spcAft>
                <a:spcPts val="0"/>
              </a:spcAft>
              <a:buNone/>
              <a:defRPr sz="1900" b="1">
                <a:solidFill>
                  <a:schemeClr val="tx2"/>
                </a:solidFill>
                <a:latin typeface="+mj-lt"/>
              </a:defRPr>
            </a:lvl8pPr>
            <a:lvl9pPr marL="0" indent="0" algn="l">
              <a:lnSpc>
                <a:spcPct val="100000"/>
              </a:lnSpc>
              <a:spcAft>
                <a:spcPts val="0"/>
              </a:spcAft>
              <a:buNone/>
              <a:defRPr sz="1400" b="1">
                <a:solidFill>
                  <a:schemeClr val="tx2"/>
                </a:solidFill>
              </a:defRPr>
            </a:lvl9pPr>
          </a:lstStyle>
          <a:p>
            <a:r>
              <a:rPr lang="en-AU" sz="1700" baseline="0" dirty="0"/>
              <a:t>21st June, 2018</a:t>
            </a:r>
          </a:p>
          <a:p>
            <a:pPr lvl="1"/>
            <a:r>
              <a:rPr lang="en-AU" sz="1700" baseline="0" dirty="0"/>
              <a:t>2</a:t>
            </a:r>
          </a:p>
          <a:p>
            <a:pPr lvl="2"/>
            <a:r>
              <a:rPr lang="en-AU" sz="1700" baseline="0" dirty="0"/>
              <a:t>3</a:t>
            </a:r>
          </a:p>
          <a:p>
            <a:pPr lvl="3"/>
            <a:r>
              <a:rPr lang="en-AU" sz="1700" baseline="0" dirty="0"/>
              <a:t>4</a:t>
            </a:r>
          </a:p>
          <a:p>
            <a:pPr lvl="4"/>
            <a:r>
              <a:rPr lang="en-AU" sz="1700" baseline="0" dirty="0"/>
              <a:t>5</a:t>
            </a:r>
          </a:p>
          <a:p>
            <a:pPr lvl="5"/>
            <a:r>
              <a:rPr lang="en-AU" sz="1700" baseline="0" dirty="0"/>
              <a:t>6</a:t>
            </a:r>
          </a:p>
          <a:p>
            <a:pPr lvl="6"/>
            <a:r>
              <a:rPr lang="en-AU" sz="1700" baseline="0" dirty="0"/>
              <a:t>7</a:t>
            </a:r>
          </a:p>
          <a:p>
            <a:pPr lvl="7"/>
            <a:r>
              <a:rPr lang="en-AU" sz="1700" baseline="0" dirty="0"/>
              <a:t>8</a:t>
            </a:r>
          </a:p>
          <a:p>
            <a:pPr lvl="8"/>
            <a:r>
              <a:rPr lang="en-AU" sz="1700" baseline="0" dirty="0"/>
              <a:t>9</a:t>
            </a:r>
            <a:endParaRPr lang="en-GB" dirty="0"/>
          </a:p>
        </p:txBody>
      </p:sp>
      <p:pic>
        <p:nvPicPr>
          <p:cNvPr id="12" name="Picture 11">
            <a:extLst>
              <a:ext uri="{FF2B5EF4-FFF2-40B4-BE49-F238E27FC236}">
                <a16:creationId xmlns:a16="http://schemas.microsoft.com/office/drawing/2014/main" id="{022F99A3-414F-444C-BE86-79C48E0649D8}"/>
              </a:ext>
            </a:extLst>
          </p:cNvPr>
          <p:cNvPicPr>
            <a:picLocks noChangeAspect="1"/>
          </p:cNvPicPr>
          <p:nvPr userDrawn="1"/>
        </p:nvPicPr>
        <p:blipFill>
          <a:blip r:embed="rId2"/>
          <a:stretch>
            <a:fillRect/>
          </a:stretch>
        </p:blipFill>
        <p:spPr>
          <a:xfrm>
            <a:off x="504826" y="517525"/>
            <a:ext cx="3197225" cy="602586"/>
          </a:xfrm>
          <a:prstGeom prst="rect">
            <a:avLst/>
          </a:prstGeom>
        </p:spPr>
      </p:pic>
      <p:sp>
        <p:nvSpPr>
          <p:cNvPr id="18" name="Text Placeholder 10">
            <a:extLst>
              <a:ext uri="{FF2B5EF4-FFF2-40B4-BE49-F238E27FC236}">
                <a16:creationId xmlns:a16="http://schemas.microsoft.com/office/drawing/2014/main" id="{0F69D152-81D7-4A44-A564-8BBE3AF3F16E}"/>
              </a:ext>
            </a:extLst>
          </p:cNvPr>
          <p:cNvSpPr>
            <a:spLocks noGrp="1"/>
          </p:cNvSpPr>
          <p:nvPr>
            <p:ph type="body" sz="quarter" idx="17" hasCustomPrompt="1"/>
          </p:nvPr>
        </p:nvSpPr>
        <p:spPr>
          <a:xfrm>
            <a:off x="8115868" y="1828800"/>
            <a:ext cx="4076132" cy="5028344"/>
          </a:xfrm>
          <a:blipFill dpi="0" rotWithShape="1">
            <a:blip r:embed="rId3" cstate="print">
              <a:extLst>
                <a:ext uri="{28A0092B-C50C-407E-A947-70E740481C1C}">
                  <a14:useLocalDpi xmlns:a14="http://schemas.microsoft.com/office/drawing/2010/main" val="0"/>
                </a:ext>
              </a:extLst>
            </a:blip>
            <a:srcRect/>
            <a:stretch>
              <a:fillRect l="133" r="-74209" b="-40782"/>
            </a:stretch>
          </a:blipFill>
        </p:spPr>
        <p:txBody>
          <a:bodyPr/>
          <a:lstStyle>
            <a:lvl1pPr marL="0" indent="0">
              <a:lnSpc>
                <a:spcPct val="100000"/>
              </a:lnSpc>
              <a:spcBef>
                <a:spcPts val="1500"/>
              </a:spcBef>
              <a:spcAft>
                <a:spcPts val="0"/>
              </a:spcAft>
              <a:buFont typeface="+mj-lt"/>
              <a:buNone/>
              <a:defRPr sz="200">
                <a:noFill/>
                <a:latin typeface="+mn-lt"/>
              </a:defRPr>
            </a:lvl1pPr>
            <a:lvl2pPr marL="0" indent="0">
              <a:lnSpc>
                <a:spcPct val="100000"/>
              </a:lnSpc>
              <a:spcAft>
                <a:spcPts val="0"/>
              </a:spcAft>
              <a:buFont typeface="+mj-lt"/>
              <a:buNone/>
              <a:defRPr sz="200" b="0">
                <a:noFill/>
                <a:latin typeface="+mn-lt"/>
              </a:defRPr>
            </a:lvl2pPr>
            <a:lvl3pPr marL="0" indent="0">
              <a:lnSpc>
                <a:spcPct val="100000"/>
              </a:lnSpc>
              <a:spcAft>
                <a:spcPts val="0"/>
              </a:spcAft>
              <a:buFont typeface="+mj-lt"/>
              <a:buNone/>
              <a:defRPr sz="200" b="0">
                <a:noFill/>
                <a:latin typeface="+mn-lt"/>
              </a:defRPr>
            </a:lvl3pPr>
            <a:lvl4pPr marL="0" indent="0">
              <a:lnSpc>
                <a:spcPct val="100000"/>
              </a:lnSpc>
              <a:spcBef>
                <a:spcPts val="0"/>
              </a:spcBef>
              <a:spcAft>
                <a:spcPts val="0"/>
              </a:spcAft>
              <a:buFont typeface="+mj-lt"/>
              <a:buNone/>
              <a:defRPr sz="200" b="0">
                <a:noFill/>
                <a:latin typeface="+mn-lt"/>
              </a:defRPr>
            </a:lvl4pPr>
            <a:lvl5pPr marL="0" indent="0">
              <a:lnSpc>
                <a:spcPct val="100000"/>
              </a:lnSpc>
              <a:spcBef>
                <a:spcPts val="0"/>
              </a:spcBef>
              <a:spcAft>
                <a:spcPts val="0"/>
              </a:spcAft>
              <a:buFont typeface="+mj-lt"/>
              <a:buNone/>
              <a:defRPr sz="200" b="0">
                <a:noFill/>
                <a:latin typeface="+mn-lt"/>
              </a:defRPr>
            </a:lvl5pPr>
            <a:lvl6pPr marL="0" indent="0">
              <a:lnSpc>
                <a:spcPct val="100000"/>
              </a:lnSpc>
              <a:spcBef>
                <a:spcPts val="0"/>
              </a:spcBef>
              <a:spcAft>
                <a:spcPts val="0"/>
              </a:spcAft>
              <a:buFont typeface="+mj-lt"/>
              <a:buNone/>
              <a:defRPr sz="200" b="0">
                <a:noFill/>
                <a:latin typeface="+mn-lt"/>
              </a:defRPr>
            </a:lvl6pPr>
            <a:lvl7pPr marL="0" indent="0">
              <a:lnSpc>
                <a:spcPct val="100000"/>
              </a:lnSpc>
              <a:spcAft>
                <a:spcPts val="0"/>
              </a:spcAft>
              <a:buFont typeface="+mj-lt"/>
              <a:buNone/>
              <a:defRPr sz="200" b="0">
                <a:noFill/>
                <a:latin typeface="+mn-lt"/>
              </a:defRPr>
            </a:lvl7pPr>
            <a:lvl8pPr marL="0" indent="0">
              <a:lnSpc>
                <a:spcPct val="100000"/>
              </a:lnSpc>
              <a:spcAft>
                <a:spcPts val="0"/>
              </a:spcAft>
              <a:buFont typeface="+mj-lt"/>
              <a:buNone/>
              <a:defRPr sz="200" b="0">
                <a:noFill/>
                <a:latin typeface="+mn-lt"/>
              </a:defRPr>
            </a:lvl8pPr>
            <a:lvl9pPr marL="0" indent="0">
              <a:lnSpc>
                <a:spcPct val="100000"/>
              </a:lnSpc>
              <a:spcAft>
                <a:spcPts val="0"/>
              </a:spcAft>
              <a:buFont typeface="+mj-lt"/>
              <a:buNone/>
              <a:defRPr sz="200" b="0">
                <a:noFill/>
                <a:latin typeface="+mn-lt"/>
              </a:defRPr>
            </a:lvl9pPr>
          </a:lstStyle>
          <a:p>
            <a:pPr lvl="0"/>
            <a:r>
              <a:rPr lang="en-AU" dirty="0"/>
              <a:t>1</a:t>
            </a:r>
          </a:p>
          <a:p>
            <a:pPr lvl="1"/>
            <a:r>
              <a:rPr lang="en-AU" dirty="0"/>
              <a:t>2</a:t>
            </a:r>
          </a:p>
          <a:p>
            <a:pPr lvl="2"/>
            <a:r>
              <a:rPr lang="en-AU" dirty="0"/>
              <a:t>3</a:t>
            </a:r>
          </a:p>
          <a:p>
            <a:pPr lvl="3"/>
            <a:r>
              <a:rPr lang="en-AU" dirty="0"/>
              <a:t>4</a:t>
            </a:r>
          </a:p>
          <a:p>
            <a:pPr lvl="4"/>
            <a:r>
              <a:rPr lang="en-AU" dirty="0"/>
              <a:t>5</a:t>
            </a:r>
          </a:p>
          <a:p>
            <a:pPr lvl="5"/>
            <a:r>
              <a:rPr lang="en-AU" dirty="0"/>
              <a:t>6</a:t>
            </a:r>
          </a:p>
          <a:p>
            <a:pPr lvl="6"/>
            <a:r>
              <a:rPr lang="en-AU" dirty="0"/>
              <a:t>7</a:t>
            </a:r>
          </a:p>
          <a:p>
            <a:pPr lvl="7"/>
            <a:r>
              <a:rPr lang="en-AU" dirty="0"/>
              <a:t>8</a:t>
            </a:r>
          </a:p>
          <a:p>
            <a:pPr lvl="8"/>
            <a:r>
              <a:rPr lang="en-AU" dirty="0"/>
              <a:t>9</a:t>
            </a:r>
          </a:p>
        </p:txBody>
      </p:sp>
      <p:pic>
        <p:nvPicPr>
          <p:cNvPr id="3" name="Picture 2">
            <a:extLst>
              <a:ext uri="{FF2B5EF4-FFF2-40B4-BE49-F238E27FC236}">
                <a16:creationId xmlns:a16="http://schemas.microsoft.com/office/drawing/2014/main" id="{632C287C-A2B5-D806-9F11-1C6418341E01}"/>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504825" y="6258179"/>
            <a:ext cx="3669799" cy="371857"/>
          </a:xfrm>
          <a:prstGeom prst="rect">
            <a:avLst/>
          </a:prstGeom>
        </p:spPr>
      </p:pic>
    </p:spTree>
    <p:extLst>
      <p:ext uri="{BB962C8B-B14F-4D97-AF65-F5344CB8AC3E}">
        <p14:creationId xmlns:p14="http://schemas.microsoft.com/office/powerpoint/2010/main" val="285082483"/>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2_Title Slide A">
    <p:spTree>
      <p:nvGrpSpPr>
        <p:cNvPr id="1" name=""/>
        <p:cNvGrpSpPr/>
        <p:nvPr/>
      </p:nvGrpSpPr>
      <p:grpSpPr>
        <a:xfrm>
          <a:off x="0" y="0"/>
          <a:ext cx="0" cy="0"/>
          <a:chOff x="0" y="0"/>
          <a:chExt cx="0" cy="0"/>
        </a:xfrm>
      </p:grpSpPr>
      <p:sp>
        <p:nvSpPr>
          <p:cNvPr id="19" name="Picture Placeholder 7">
            <a:extLst>
              <a:ext uri="{FF2B5EF4-FFF2-40B4-BE49-F238E27FC236}">
                <a16:creationId xmlns:a16="http://schemas.microsoft.com/office/drawing/2014/main" id="{E55E51DD-F396-4940-90D1-0AE68100F112}"/>
              </a:ext>
            </a:extLst>
          </p:cNvPr>
          <p:cNvSpPr>
            <a:spLocks noGrp="1"/>
          </p:cNvSpPr>
          <p:nvPr>
            <p:ph type="pic" sz="quarter" idx="15" hasCustomPrompt="1"/>
          </p:nvPr>
        </p:nvSpPr>
        <p:spPr>
          <a:xfrm>
            <a:off x="7152462" y="0"/>
            <a:ext cx="5039537" cy="6858000"/>
          </a:xfrm>
          <a:solidFill>
            <a:schemeClr val="bg1">
              <a:lumMod val="75000"/>
            </a:schemeClr>
          </a:solidFill>
        </p:spPr>
        <p:txBody>
          <a:bodyPr lIns="216000" tIns="216000" rIns="216000" bIns="216000"/>
          <a:lstStyle>
            <a:lvl1pPr>
              <a:defRPr sz="1400">
                <a:solidFill>
                  <a:schemeClr val="bg1"/>
                </a:solidFill>
              </a:defRPr>
            </a:lvl1pPr>
          </a:lstStyle>
          <a:p>
            <a:r>
              <a:rPr lang="en-US" dirty="0"/>
              <a:t>Click icon to add picture. If the icon is concealed by the graphic, either click on the grey placeholder and select: ‘Insert &gt; Picture’, or drag and drop from File Finder.</a:t>
            </a:r>
            <a:endParaRPr lang="en-AU" dirty="0"/>
          </a:p>
        </p:txBody>
      </p:sp>
      <p:sp>
        <p:nvSpPr>
          <p:cNvPr id="2" name="Title 1"/>
          <p:cNvSpPr>
            <a:spLocks noGrp="1"/>
          </p:cNvSpPr>
          <p:nvPr>
            <p:ph type="ctrTitle" hasCustomPrompt="1"/>
          </p:nvPr>
        </p:nvSpPr>
        <p:spPr>
          <a:xfrm>
            <a:off x="419099" y="3052798"/>
            <a:ext cx="5067301" cy="2196365"/>
          </a:xfrm>
          <a:prstGeom prst="rect">
            <a:avLst/>
          </a:prstGeom>
        </p:spPr>
        <p:txBody>
          <a:bodyPr anchor="b"/>
          <a:lstStyle>
            <a:lvl1pPr algn="l">
              <a:lnSpc>
                <a:spcPts val="5500"/>
              </a:lnSpc>
              <a:defRPr sz="4500" b="1" u="sng" spc="0" baseline="0">
                <a:solidFill>
                  <a:schemeClr val="tx2"/>
                </a:solidFill>
                <a:uFill>
                  <a:solidFill>
                    <a:schemeClr val="accent2"/>
                  </a:solidFill>
                </a:uFill>
              </a:defRPr>
            </a:lvl1pPr>
          </a:lstStyle>
          <a:p>
            <a:r>
              <a:rPr lang="en-US" dirty="0"/>
              <a:t>Click to add title</a:t>
            </a:r>
            <a:endParaRPr lang="en-GB" dirty="0"/>
          </a:p>
        </p:txBody>
      </p:sp>
      <p:sp>
        <p:nvSpPr>
          <p:cNvPr id="6" name="Subtitle 2">
            <a:extLst>
              <a:ext uri="{FF2B5EF4-FFF2-40B4-BE49-F238E27FC236}">
                <a16:creationId xmlns:a16="http://schemas.microsoft.com/office/drawing/2014/main" id="{B113A054-12CB-4197-89CB-FBA21D5F8988}"/>
              </a:ext>
            </a:extLst>
          </p:cNvPr>
          <p:cNvSpPr>
            <a:spLocks noGrp="1"/>
          </p:cNvSpPr>
          <p:nvPr>
            <p:ph type="subTitle" idx="1" hasCustomPrompt="1"/>
          </p:nvPr>
        </p:nvSpPr>
        <p:spPr>
          <a:xfrm>
            <a:off x="419099" y="5437684"/>
            <a:ext cx="5067300" cy="559815"/>
          </a:xfrm>
        </p:spPr>
        <p:txBody>
          <a:bodyPr/>
          <a:lstStyle>
            <a:lvl1pPr marL="0" indent="0" algn="l">
              <a:lnSpc>
                <a:spcPct val="100000"/>
              </a:lnSpc>
              <a:spcAft>
                <a:spcPts val="0"/>
              </a:spcAft>
              <a:buNone/>
              <a:defRPr sz="1700" b="1" baseline="0">
                <a:solidFill>
                  <a:schemeClr val="tx2"/>
                </a:solidFill>
              </a:defRPr>
            </a:lvl1pPr>
            <a:lvl2pPr marL="0" indent="0" algn="l">
              <a:lnSpc>
                <a:spcPct val="100000"/>
              </a:lnSpc>
              <a:spcAft>
                <a:spcPts val="0"/>
              </a:spcAft>
              <a:buNone/>
              <a:defRPr sz="2000" b="1">
                <a:solidFill>
                  <a:schemeClr val="tx2"/>
                </a:solidFill>
                <a:latin typeface="+mj-lt"/>
              </a:defRPr>
            </a:lvl2pPr>
            <a:lvl3pPr marL="0" indent="0" algn="l">
              <a:lnSpc>
                <a:spcPct val="100000"/>
              </a:lnSpc>
              <a:spcAft>
                <a:spcPts val="0"/>
              </a:spcAft>
              <a:buNone/>
              <a:defRPr sz="1500" b="1">
                <a:solidFill>
                  <a:schemeClr val="tx2"/>
                </a:solidFill>
                <a:latin typeface="+mj-lt"/>
              </a:defRPr>
            </a:lvl3pPr>
            <a:lvl4pPr marL="0" indent="0" algn="l">
              <a:lnSpc>
                <a:spcPct val="100000"/>
              </a:lnSpc>
              <a:spcBef>
                <a:spcPts val="0"/>
              </a:spcBef>
              <a:spcAft>
                <a:spcPts val="0"/>
              </a:spcAft>
              <a:buNone/>
              <a:defRPr sz="1800" b="1">
                <a:solidFill>
                  <a:schemeClr val="tx2"/>
                </a:solidFill>
                <a:latin typeface="+mj-lt"/>
              </a:defRPr>
            </a:lvl4pPr>
            <a:lvl5pPr marL="0" indent="0" algn="l">
              <a:lnSpc>
                <a:spcPct val="100000"/>
              </a:lnSpc>
              <a:spcBef>
                <a:spcPts val="0"/>
              </a:spcBef>
              <a:buNone/>
              <a:defRPr sz="1400" b="1">
                <a:solidFill>
                  <a:schemeClr val="tx2"/>
                </a:solidFill>
                <a:latin typeface="+mj-lt"/>
              </a:defRPr>
            </a:lvl5pPr>
            <a:lvl6pPr marL="0" indent="0" algn="l">
              <a:lnSpc>
                <a:spcPct val="100000"/>
              </a:lnSpc>
              <a:spcBef>
                <a:spcPts val="0"/>
              </a:spcBef>
              <a:spcAft>
                <a:spcPts val="0"/>
              </a:spcAft>
              <a:buNone/>
              <a:defRPr sz="1900" b="1">
                <a:solidFill>
                  <a:schemeClr val="tx2"/>
                </a:solidFill>
                <a:latin typeface="+mj-lt"/>
              </a:defRPr>
            </a:lvl6pPr>
            <a:lvl7pPr marL="0" indent="0" algn="l">
              <a:lnSpc>
                <a:spcPct val="100000"/>
              </a:lnSpc>
              <a:spcAft>
                <a:spcPts val="0"/>
              </a:spcAft>
              <a:buNone/>
              <a:defRPr sz="1400" b="1">
                <a:solidFill>
                  <a:schemeClr val="tx2"/>
                </a:solidFill>
                <a:latin typeface="+mj-lt"/>
              </a:defRPr>
            </a:lvl7pPr>
            <a:lvl8pPr marL="0" indent="0" algn="l">
              <a:lnSpc>
                <a:spcPct val="100000"/>
              </a:lnSpc>
              <a:spcAft>
                <a:spcPts val="0"/>
              </a:spcAft>
              <a:buNone/>
              <a:defRPr sz="1900" b="1">
                <a:solidFill>
                  <a:schemeClr val="tx2"/>
                </a:solidFill>
                <a:latin typeface="+mj-lt"/>
              </a:defRPr>
            </a:lvl8pPr>
            <a:lvl9pPr marL="0" indent="0" algn="l">
              <a:lnSpc>
                <a:spcPct val="100000"/>
              </a:lnSpc>
              <a:spcAft>
                <a:spcPts val="0"/>
              </a:spcAft>
              <a:buNone/>
              <a:defRPr sz="1400" b="1">
                <a:solidFill>
                  <a:schemeClr val="tx2"/>
                </a:solidFill>
              </a:defRPr>
            </a:lvl9pPr>
          </a:lstStyle>
          <a:p>
            <a:r>
              <a:rPr lang="en-AU" sz="1700" baseline="0" dirty="0"/>
              <a:t>21st June, 2018</a:t>
            </a:r>
          </a:p>
          <a:p>
            <a:pPr lvl="1"/>
            <a:r>
              <a:rPr lang="en-AU" sz="1700" baseline="0" dirty="0"/>
              <a:t>2</a:t>
            </a:r>
          </a:p>
          <a:p>
            <a:pPr lvl="2"/>
            <a:r>
              <a:rPr lang="en-AU" sz="1700" baseline="0" dirty="0"/>
              <a:t>3</a:t>
            </a:r>
          </a:p>
          <a:p>
            <a:pPr lvl="3"/>
            <a:r>
              <a:rPr lang="en-AU" sz="1700" baseline="0" dirty="0"/>
              <a:t>4</a:t>
            </a:r>
          </a:p>
          <a:p>
            <a:pPr lvl="4"/>
            <a:r>
              <a:rPr lang="en-AU" sz="1700" baseline="0" dirty="0"/>
              <a:t>5</a:t>
            </a:r>
          </a:p>
          <a:p>
            <a:pPr lvl="5"/>
            <a:r>
              <a:rPr lang="en-AU" sz="1700" baseline="0" dirty="0"/>
              <a:t>6</a:t>
            </a:r>
          </a:p>
          <a:p>
            <a:pPr lvl="6"/>
            <a:r>
              <a:rPr lang="en-AU" sz="1700" baseline="0" dirty="0"/>
              <a:t>7</a:t>
            </a:r>
          </a:p>
          <a:p>
            <a:pPr lvl="7"/>
            <a:r>
              <a:rPr lang="en-AU" sz="1700" baseline="0" dirty="0"/>
              <a:t>8</a:t>
            </a:r>
          </a:p>
          <a:p>
            <a:pPr lvl="8"/>
            <a:r>
              <a:rPr lang="en-AU" sz="1700" baseline="0" dirty="0"/>
              <a:t>9</a:t>
            </a:r>
            <a:endParaRPr lang="en-GB" dirty="0"/>
          </a:p>
        </p:txBody>
      </p:sp>
      <p:pic>
        <p:nvPicPr>
          <p:cNvPr id="12" name="Picture 11">
            <a:extLst>
              <a:ext uri="{FF2B5EF4-FFF2-40B4-BE49-F238E27FC236}">
                <a16:creationId xmlns:a16="http://schemas.microsoft.com/office/drawing/2014/main" id="{022F99A3-414F-444C-BE86-79C48E0649D8}"/>
              </a:ext>
            </a:extLst>
          </p:cNvPr>
          <p:cNvPicPr>
            <a:picLocks noChangeAspect="1"/>
          </p:cNvPicPr>
          <p:nvPr userDrawn="1"/>
        </p:nvPicPr>
        <p:blipFill>
          <a:blip r:embed="rId2"/>
          <a:stretch>
            <a:fillRect/>
          </a:stretch>
        </p:blipFill>
        <p:spPr>
          <a:xfrm>
            <a:off x="504825" y="517525"/>
            <a:ext cx="3197225" cy="602586"/>
          </a:xfrm>
          <a:prstGeom prst="rect">
            <a:avLst/>
          </a:prstGeom>
        </p:spPr>
      </p:pic>
      <p:pic>
        <p:nvPicPr>
          <p:cNvPr id="39" name="Picture 38">
            <a:extLst>
              <a:ext uri="{FF2B5EF4-FFF2-40B4-BE49-F238E27FC236}">
                <a16:creationId xmlns:a16="http://schemas.microsoft.com/office/drawing/2014/main" id="{D4F5EE68-870B-4F8B-BF3F-B71CA1D765EB}"/>
              </a:ext>
            </a:extLst>
          </p:cNvPr>
          <p:cNvPicPr>
            <a:picLocks noChangeAspect="1"/>
          </p:cNvPicPr>
          <p:nvPr userDrawn="1"/>
        </p:nvPicPr>
        <p:blipFill>
          <a:blip r:embed="rId3"/>
          <a:stretch>
            <a:fillRect/>
          </a:stretch>
        </p:blipFill>
        <p:spPr>
          <a:xfrm>
            <a:off x="504826" y="6359759"/>
            <a:ext cx="2609850" cy="247706"/>
          </a:xfrm>
          <a:prstGeom prst="rect">
            <a:avLst/>
          </a:prstGeom>
        </p:spPr>
      </p:pic>
      <p:sp>
        <p:nvSpPr>
          <p:cNvPr id="18" name="Text Placeholder 10">
            <a:extLst>
              <a:ext uri="{FF2B5EF4-FFF2-40B4-BE49-F238E27FC236}">
                <a16:creationId xmlns:a16="http://schemas.microsoft.com/office/drawing/2014/main" id="{0F69D152-81D7-4A44-A564-8BBE3AF3F16E}"/>
              </a:ext>
            </a:extLst>
          </p:cNvPr>
          <p:cNvSpPr>
            <a:spLocks noGrp="1"/>
          </p:cNvSpPr>
          <p:nvPr>
            <p:ph type="body" sz="quarter" idx="17" hasCustomPrompt="1"/>
          </p:nvPr>
        </p:nvSpPr>
        <p:spPr>
          <a:xfrm>
            <a:off x="8115868" y="1828800"/>
            <a:ext cx="4076132" cy="5028344"/>
          </a:xfrm>
          <a:blipFill dpi="0" rotWithShape="1">
            <a:blip r:embed="rId4">
              <a:extLst>
                <a:ext uri="{28A0092B-C50C-407E-A947-70E740481C1C}">
                  <a14:useLocalDpi xmlns:a14="http://schemas.microsoft.com/office/drawing/2010/main" val="0"/>
                </a:ext>
              </a:extLst>
            </a:blip>
            <a:srcRect/>
            <a:stretch>
              <a:fillRect l="133" r="-74209" b="-40782"/>
            </a:stretch>
          </a:blipFill>
        </p:spPr>
        <p:txBody>
          <a:bodyPr/>
          <a:lstStyle>
            <a:lvl1pPr marL="0" indent="0">
              <a:lnSpc>
                <a:spcPct val="100000"/>
              </a:lnSpc>
              <a:spcBef>
                <a:spcPts val="1500"/>
              </a:spcBef>
              <a:spcAft>
                <a:spcPts val="0"/>
              </a:spcAft>
              <a:buFont typeface="+mj-lt"/>
              <a:buNone/>
              <a:defRPr sz="200">
                <a:noFill/>
                <a:latin typeface="+mn-lt"/>
              </a:defRPr>
            </a:lvl1pPr>
            <a:lvl2pPr marL="0" indent="0">
              <a:lnSpc>
                <a:spcPct val="100000"/>
              </a:lnSpc>
              <a:spcAft>
                <a:spcPts val="0"/>
              </a:spcAft>
              <a:buFont typeface="+mj-lt"/>
              <a:buNone/>
              <a:defRPr sz="200" b="0">
                <a:noFill/>
                <a:latin typeface="+mn-lt"/>
              </a:defRPr>
            </a:lvl2pPr>
            <a:lvl3pPr marL="0" indent="0">
              <a:lnSpc>
                <a:spcPct val="100000"/>
              </a:lnSpc>
              <a:spcAft>
                <a:spcPts val="0"/>
              </a:spcAft>
              <a:buFont typeface="+mj-lt"/>
              <a:buNone/>
              <a:defRPr sz="200" b="0">
                <a:noFill/>
                <a:latin typeface="+mn-lt"/>
              </a:defRPr>
            </a:lvl3pPr>
            <a:lvl4pPr marL="0" indent="0">
              <a:lnSpc>
                <a:spcPct val="100000"/>
              </a:lnSpc>
              <a:spcBef>
                <a:spcPts val="0"/>
              </a:spcBef>
              <a:spcAft>
                <a:spcPts val="0"/>
              </a:spcAft>
              <a:buFont typeface="+mj-lt"/>
              <a:buNone/>
              <a:defRPr sz="200" b="0">
                <a:noFill/>
                <a:latin typeface="+mn-lt"/>
              </a:defRPr>
            </a:lvl4pPr>
            <a:lvl5pPr marL="0" indent="0">
              <a:lnSpc>
                <a:spcPct val="100000"/>
              </a:lnSpc>
              <a:spcBef>
                <a:spcPts val="0"/>
              </a:spcBef>
              <a:spcAft>
                <a:spcPts val="0"/>
              </a:spcAft>
              <a:buFont typeface="+mj-lt"/>
              <a:buNone/>
              <a:defRPr sz="200" b="0">
                <a:noFill/>
                <a:latin typeface="+mn-lt"/>
              </a:defRPr>
            </a:lvl5pPr>
            <a:lvl6pPr marL="0" indent="0">
              <a:lnSpc>
                <a:spcPct val="100000"/>
              </a:lnSpc>
              <a:spcBef>
                <a:spcPts val="0"/>
              </a:spcBef>
              <a:spcAft>
                <a:spcPts val="0"/>
              </a:spcAft>
              <a:buFont typeface="+mj-lt"/>
              <a:buNone/>
              <a:defRPr sz="200" b="0">
                <a:noFill/>
                <a:latin typeface="+mn-lt"/>
              </a:defRPr>
            </a:lvl6pPr>
            <a:lvl7pPr marL="0" indent="0">
              <a:lnSpc>
                <a:spcPct val="100000"/>
              </a:lnSpc>
              <a:spcAft>
                <a:spcPts val="0"/>
              </a:spcAft>
              <a:buFont typeface="+mj-lt"/>
              <a:buNone/>
              <a:defRPr sz="200" b="0">
                <a:noFill/>
                <a:latin typeface="+mn-lt"/>
              </a:defRPr>
            </a:lvl7pPr>
            <a:lvl8pPr marL="0" indent="0">
              <a:lnSpc>
                <a:spcPct val="100000"/>
              </a:lnSpc>
              <a:spcAft>
                <a:spcPts val="0"/>
              </a:spcAft>
              <a:buFont typeface="+mj-lt"/>
              <a:buNone/>
              <a:defRPr sz="200" b="0">
                <a:noFill/>
                <a:latin typeface="+mn-lt"/>
              </a:defRPr>
            </a:lvl8pPr>
            <a:lvl9pPr marL="0" indent="0">
              <a:lnSpc>
                <a:spcPct val="100000"/>
              </a:lnSpc>
              <a:spcAft>
                <a:spcPts val="0"/>
              </a:spcAft>
              <a:buFont typeface="+mj-lt"/>
              <a:buNone/>
              <a:defRPr sz="200" b="0">
                <a:noFill/>
                <a:latin typeface="+mn-lt"/>
              </a:defRPr>
            </a:lvl9pPr>
          </a:lstStyle>
          <a:p>
            <a:pPr lvl="0"/>
            <a:r>
              <a:rPr lang="en-AU" dirty="0"/>
              <a:t>1</a:t>
            </a:r>
          </a:p>
          <a:p>
            <a:pPr lvl="1"/>
            <a:r>
              <a:rPr lang="en-AU" dirty="0"/>
              <a:t>2</a:t>
            </a:r>
          </a:p>
          <a:p>
            <a:pPr lvl="2"/>
            <a:r>
              <a:rPr lang="en-AU" dirty="0"/>
              <a:t>3</a:t>
            </a:r>
          </a:p>
          <a:p>
            <a:pPr lvl="3"/>
            <a:r>
              <a:rPr lang="en-AU" dirty="0"/>
              <a:t>4</a:t>
            </a:r>
          </a:p>
          <a:p>
            <a:pPr lvl="4"/>
            <a:r>
              <a:rPr lang="en-AU" dirty="0"/>
              <a:t>5</a:t>
            </a:r>
          </a:p>
          <a:p>
            <a:pPr lvl="5"/>
            <a:r>
              <a:rPr lang="en-AU" dirty="0"/>
              <a:t>6</a:t>
            </a:r>
          </a:p>
          <a:p>
            <a:pPr lvl="6"/>
            <a:r>
              <a:rPr lang="en-AU" dirty="0"/>
              <a:t>7</a:t>
            </a:r>
          </a:p>
          <a:p>
            <a:pPr lvl="7"/>
            <a:r>
              <a:rPr lang="en-AU" dirty="0"/>
              <a:t>8</a:t>
            </a:r>
          </a:p>
          <a:p>
            <a:pPr lvl="8"/>
            <a:r>
              <a:rPr lang="en-AU" dirty="0"/>
              <a:t>9</a:t>
            </a:r>
          </a:p>
        </p:txBody>
      </p:sp>
    </p:spTree>
    <p:extLst>
      <p:ext uri="{BB962C8B-B14F-4D97-AF65-F5344CB8AC3E}">
        <p14:creationId xmlns:p14="http://schemas.microsoft.com/office/powerpoint/2010/main" val="24294387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itle Slide B">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9407E6DA-61B2-48F0-976F-D6A1C9B8F231}"/>
              </a:ext>
            </a:extLst>
          </p:cNvPr>
          <p:cNvSpPr/>
          <p:nvPr userDrawn="1"/>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9" name="Picture Placeholder 7">
            <a:extLst>
              <a:ext uri="{FF2B5EF4-FFF2-40B4-BE49-F238E27FC236}">
                <a16:creationId xmlns:a16="http://schemas.microsoft.com/office/drawing/2014/main" id="{E55E51DD-F396-4940-90D1-0AE68100F112}"/>
              </a:ext>
            </a:extLst>
          </p:cNvPr>
          <p:cNvSpPr>
            <a:spLocks noGrp="1"/>
          </p:cNvSpPr>
          <p:nvPr>
            <p:ph type="pic" sz="quarter" idx="15" hasCustomPrompt="1"/>
          </p:nvPr>
        </p:nvSpPr>
        <p:spPr>
          <a:xfrm>
            <a:off x="7152462" y="0"/>
            <a:ext cx="5039537" cy="6858000"/>
          </a:xfrm>
          <a:solidFill>
            <a:schemeClr val="bg1">
              <a:lumMod val="75000"/>
            </a:schemeClr>
          </a:solidFill>
        </p:spPr>
        <p:txBody>
          <a:bodyPr lIns="216000" tIns="216000" rIns="216000" bIns="216000"/>
          <a:lstStyle>
            <a:lvl1pPr>
              <a:defRPr sz="1400">
                <a:solidFill>
                  <a:schemeClr val="bg1"/>
                </a:solidFill>
              </a:defRPr>
            </a:lvl1pPr>
          </a:lstStyle>
          <a:p>
            <a:r>
              <a:rPr lang="en-US" dirty="0"/>
              <a:t>Click icon to add picture. If the icon is concealed by the graphic, either click on the grey placeholder and select: ‘Insert &gt; Picture’, or drag and drop from File Finder.</a:t>
            </a:r>
            <a:endParaRPr lang="en-AU" dirty="0"/>
          </a:p>
        </p:txBody>
      </p:sp>
      <p:sp>
        <p:nvSpPr>
          <p:cNvPr id="2" name="Title 1"/>
          <p:cNvSpPr>
            <a:spLocks noGrp="1"/>
          </p:cNvSpPr>
          <p:nvPr>
            <p:ph type="ctrTitle" hasCustomPrompt="1"/>
          </p:nvPr>
        </p:nvSpPr>
        <p:spPr>
          <a:xfrm>
            <a:off x="419099" y="3052798"/>
            <a:ext cx="5067301" cy="2196365"/>
          </a:xfrm>
          <a:prstGeom prst="rect">
            <a:avLst/>
          </a:prstGeom>
        </p:spPr>
        <p:txBody>
          <a:bodyPr anchor="b"/>
          <a:lstStyle>
            <a:lvl1pPr algn="l">
              <a:lnSpc>
                <a:spcPts val="5500"/>
              </a:lnSpc>
              <a:defRPr sz="4500" b="1" u="sng" spc="0" baseline="0">
                <a:solidFill>
                  <a:schemeClr val="tx2"/>
                </a:solidFill>
                <a:uFill>
                  <a:solidFill>
                    <a:schemeClr val="bg1"/>
                  </a:solidFill>
                </a:uFill>
              </a:defRPr>
            </a:lvl1pPr>
          </a:lstStyle>
          <a:p>
            <a:r>
              <a:rPr lang="en-US" dirty="0"/>
              <a:t>Click to add title</a:t>
            </a:r>
            <a:endParaRPr lang="en-GB" dirty="0"/>
          </a:p>
        </p:txBody>
      </p:sp>
      <p:sp>
        <p:nvSpPr>
          <p:cNvPr id="6" name="Subtitle 2">
            <a:extLst>
              <a:ext uri="{FF2B5EF4-FFF2-40B4-BE49-F238E27FC236}">
                <a16:creationId xmlns:a16="http://schemas.microsoft.com/office/drawing/2014/main" id="{B113A054-12CB-4197-89CB-FBA21D5F8988}"/>
              </a:ext>
            </a:extLst>
          </p:cNvPr>
          <p:cNvSpPr>
            <a:spLocks noGrp="1"/>
          </p:cNvSpPr>
          <p:nvPr>
            <p:ph type="subTitle" idx="1" hasCustomPrompt="1"/>
          </p:nvPr>
        </p:nvSpPr>
        <p:spPr>
          <a:xfrm>
            <a:off x="419099" y="5437684"/>
            <a:ext cx="5067300" cy="559815"/>
          </a:xfrm>
        </p:spPr>
        <p:txBody>
          <a:bodyPr/>
          <a:lstStyle>
            <a:lvl1pPr marL="0" indent="0" algn="l">
              <a:lnSpc>
                <a:spcPct val="100000"/>
              </a:lnSpc>
              <a:spcAft>
                <a:spcPts val="0"/>
              </a:spcAft>
              <a:buNone/>
              <a:defRPr sz="1700" b="1" baseline="0">
                <a:solidFill>
                  <a:schemeClr val="tx2"/>
                </a:solidFill>
              </a:defRPr>
            </a:lvl1pPr>
            <a:lvl2pPr marL="0" indent="0" algn="l">
              <a:lnSpc>
                <a:spcPct val="100000"/>
              </a:lnSpc>
              <a:spcAft>
                <a:spcPts val="0"/>
              </a:spcAft>
              <a:buNone/>
              <a:defRPr sz="2000" b="1">
                <a:solidFill>
                  <a:schemeClr val="tx2"/>
                </a:solidFill>
                <a:latin typeface="+mj-lt"/>
              </a:defRPr>
            </a:lvl2pPr>
            <a:lvl3pPr marL="0" indent="0" algn="l">
              <a:lnSpc>
                <a:spcPct val="100000"/>
              </a:lnSpc>
              <a:spcAft>
                <a:spcPts val="0"/>
              </a:spcAft>
              <a:buNone/>
              <a:defRPr sz="1500" b="1">
                <a:solidFill>
                  <a:schemeClr val="tx2"/>
                </a:solidFill>
                <a:latin typeface="+mj-lt"/>
              </a:defRPr>
            </a:lvl3pPr>
            <a:lvl4pPr marL="0" indent="0" algn="l">
              <a:lnSpc>
                <a:spcPct val="100000"/>
              </a:lnSpc>
              <a:spcBef>
                <a:spcPts val="0"/>
              </a:spcBef>
              <a:spcAft>
                <a:spcPts val="0"/>
              </a:spcAft>
              <a:buNone/>
              <a:defRPr sz="1800" b="1">
                <a:solidFill>
                  <a:schemeClr val="tx2"/>
                </a:solidFill>
                <a:latin typeface="+mj-lt"/>
              </a:defRPr>
            </a:lvl4pPr>
            <a:lvl5pPr marL="0" indent="0" algn="l">
              <a:lnSpc>
                <a:spcPct val="100000"/>
              </a:lnSpc>
              <a:spcBef>
                <a:spcPts val="0"/>
              </a:spcBef>
              <a:buNone/>
              <a:defRPr sz="1400" b="1">
                <a:solidFill>
                  <a:schemeClr val="tx2"/>
                </a:solidFill>
                <a:latin typeface="+mj-lt"/>
              </a:defRPr>
            </a:lvl5pPr>
            <a:lvl6pPr marL="0" indent="0" algn="l">
              <a:lnSpc>
                <a:spcPct val="100000"/>
              </a:lnSpc>
              <a:spcBef>
                <a:spcPts val="0"/>
              </a:spcBef>
              <a:spcAft>
                <a:spcPts val="0"/>
              </a:spcAft>
              <a:buNone/>
              <a:defRPr sz="1900" b="1">
                <a:solidFill>
                  <a:schemeClr val="tx2"/>
                </a:solidFill>
                <a:latin typeface="+mj-lt"/>
              </a:defRPr>
            </a:lvl6pPr>
            <a:lvl7pPr marL="0" indent="0" algn="l">
              <a:lnSpc>
                <a:spcPct val="100000"/>
              </a:lnSpc>
              <a:spcAft>
                <a:spcPts val="0"/>
              </a:spcAft>
              <a:buNone/>
              <a:defRPr sz="1400" b="1">
                <a:solidFill>
                  <a:schemeClr val="tx2"/>
                </a:solidFill>
                <a:latin typeface="+mj-lt"/>
              </a:defRPr>
            </a:lvl7pPr>
            <a:lvl8pPr marL="0" indent="0" algn="l">
              <a:lnSpc>
                <a:spcPct val="100000"/>
              </a:lnSpc>
              <a:spcAft>
                <a:spcPts val="0"/>
              </a:spcAft>
              <a:buNone/>
              <a:defRPr sz="1900" b="1">
                <a:solidFill>
                  <a:schemeClr val="tx2"/>
                </a:solidFill>
                <a:latin typeface="+mj-lt"/>
              </a:defRPr>
            </a:lvl8pPr>
            <a:lvl9pPr marL="0" indent="0" algn="l">
              <a:lnSpc>
                <a:spcPct val="100000"/>
              </a:lnSpc>
              <a:spcAft>
                <a:spcPts val="0"/>
              </a:spcAft>
              <a:buNone/>
              <a:defRPr sz="1400" b="1">
                <a:solidFill>
                  <a:schemeClr val="tx2"/>
                </a:solidFill>
              </a:defRPr>
            </a:lvl9pPr>
          </a:lstStyle>
          <a:p>
            <a:r>
              <a:rPr lang="en-AU" sz="1700" baseline="0" dirty="0"/>
              <a:t>21st June, 2018</a:t>
            </a:r>
          </a:p>
          <a:p>
            <a:pPr lvl="1"/>
            <a:r>
              <a:rPr lang="en-AU" sz="1700" baseline="0" dirty="0"/>
              <a:t>2</a:t>
            </a:r>
          </a:p>
          <a:p>
            <a:pPr lvl="2"/>
            <a:r>
              <a:rPr lang="en-AU" sz="1700" baseline="0" dirty="0"/>
              <a:t>3</a:t>
            </a:r>
          </a:p>
          <a:p>
            <a:pPr lvl="3"/>
            <a:r>
              <a:rPr lang="en-AU" sz="1700" baseline="0" dirty="0"/>
              <a:t>4</a:t>
            </a:r>
          </a:p>
          <a:p>
            <a:pPr lvl="4"/>
            <a:r>
              <a:rPr lang="en-AU" sz="1700" baseline="0" dirty="0"/>
              <a:t>5</a:t>
            </a:r>
          </a:p>
          <a:p>
            <a:pPr lvl="5"/>
            <a:r>
              <a:rPr lang="en-AU" sz="1700" baseline="0" dirty="0"/>
              <a:t>6</a:t>
            </a:r>
          </a:p>
          <a:p>
            <a:pPr lvl="6"/>
            <a:r>
              <a:rPr lang="en-AU" sz="1700" baseline="0" dirty="0"/>
              <a:t>7</a:t>
            </a:r>
          </a:p>
          <a:p>
            <a:pPr lvl="7"/>
            <a:r>
              <a:rPr lang="en-AU" sz="1700" baseline="0" dirty="0"/>
              <a:t>8</a:t>
            </a:r>
          </a:p>
          <a:p>
            <a:pPr lvl="8"/>
            <a:r>
              <a:rPr lang="en-AU" sz="1700" baseline="0" dirty="0"/>
              <a:t>9</a:t>
            </a:r>
            <a:endParaRPr lang="en-GB" dirty="0"/>
          </a:p>
        </p:txBody>
      </p:sp>
      <p:sp>
        <p:nvSpPr>
          <p:cNvPr id="18" name="Text Placeholder 10">
            <a:extLst>
              <a:ext uri="{FF2B5EF4-FFF2-40B4-BE49-F238E27FC236}">
                <a16:creationId xmlns:a16="http://schemas.microsoft.com/office/drawing/2014/main" id="{0F69D152-81D7-4A44-A564-8BBE3AF3F16E}"/>
              </a:ext>
            </a:extLst>
          </p:cNvPr>
          <p:cNvSpPr>
            <a:spLocks noGrp="1"/>
          </p:cNvSpPr>
          <p:nvPr>
            <p:ph type="body" sz="quarter" idx="17" hasCustomPrompt="1"/>
          </p:nvPr>
        </p:nvSpPr>
        <p:spPr>
          <a:xfrm>
            <a:off x="8115868" y="1828800"/>
            <a:ext cx="4076132" cy="5028344"/>
          </a:xfrm>
          <a:blipFill dpi="0" rotWithShape="1">
            <a:blip r:embed="rId2">
              <a:extLst>
                <a:ext uri="{28A0092B-C50C-407E-A947-70E740481C1C}">
                  <a14:useLocalDpi xmlns:a14="http://schemas.microsoft.com/office/drawing/2010/main" val="0"/>
                </a:ext>
              </a:extLst>
            </a:blip>
            <a:srcRect/>
            <a:stretch>
              <a:fillRect l="133" r="-74209" b="-40782"/>
            </a:stretch>
          </a:blipFill>
        </p:spPr>
        <p:txBody>
          <a:bodyPr/>
          <a:lstStyle>
            <a:lvl1pPr marL="0" indent="0">
              <a:lnSpc>
                <a:spcPct val="100000"/>
              </a:lnSpc>
              <a:spcBef>
                <a:spcPts val="1500"/>
              </a:spcBef>
              <a:spcAft>
                <a:spcPts val="0"/>
              </a:spcAft>
              <a:buFont typeface="+mj-lt"/>
              <a:buNone/>
              <a:defRPr sz="200">
                <a:noFill/>
                <a:latin typeface="+mn-lt"/>
              </a:defRPr>
            </a:lvl1pPr>
            <a:lvl2pPr marL="0" indent="0">
              <a:lnSpc>
                <a:spcPct val="100000"/>
              </a:lnSpc>
              <a:spcAft>
                <a:spcPts val="0"/>
              </a:spcAft>
              <a:buFont typeface="+mj-lt"/>
              <a:buNone/>
              <a:defRPr sz="200" b="0">
                <a:noFill/>
                <a:latin typeface="+mn-lt"/>
              </a:defRPr>
            </a:lvl2pPr>
            <a:lvl3pPr marL="0" indent="0">
              <a:lnSpc>
                <a:spcPct val="100000"/>
              </a:lnSpc>
              <a:spcAft>
                <a:spcPts val="0"/>
              </a:spcAft>
              <a:buFont typeface="+mj-lt"/>
              <a:buNone/>
              <a:defRPr sz="200" b="0">
                <a:noFill/>
                <a:latin typeface="+mn-lt"/>
              </a:defRPr>
            </a:lvl3pPr>
            <a:lvl4pPr marL="0" indent="0">
              <a:lnSpc>
                <a:spcPct val="100000"/>
              </a:lnSpc>
              <a:spcBef>
                <a:spcPts val="0"/>
              </a:spcBef>
              <a:spcAft>
                <a:spcPts val="0"/>
              </a:spcAft>
              <a:buFont typeface="+mj-lt"/>
              <a:buNone/>
              <a:defRPr sz="200" b="0">
                <a:noFill/>
                <a:latin typeface="+mn-lt"/>
              </a:defRPr>
            </a:lvl4pPr>
            <a:lvl5pPr marL="0" indent="0">
              <a:lnSpc>
                <a:spcPct val="100000"/>
              </a:lnSpc>
              <a:spcBef>
                <a:spcPts val="0"/>
              </a:spcBef>
              <a:spcAft>
                <a:spcPts val="0"/>
              </a:spcAft>
              <a:buFont typeface="+mj-lt"/>
              <a:buNone/>
              <a:defRPr sz="200" b="0">
                <a:noFill/>
                <a:latin typeface="+mn-lt"/>
              </a:defRPr>
            </a:lvl5pPr>
            <a:lvl6pPr marL="0" indent="0">
              <a:lnSpc>
                <a:spcPct val="100000"/>
              </a:lnSpc>
              <a:spcBef>
                <a:spcPts val="0"/>
              </a:spcBef>
              <a:spcAft>
                <a:spcPts val="0"/>
              </a:spcAft>
              <a:buFont typeface="+mj-lt"/>
              <a:buNone/>
              <a:defRPr sz="200" b="0">
                <a:noFill/>
                <a:latin typeface="+mn-lt"/>
              </a:defRPr>
            </a:lvl6pPr>
            <a:lvl7pPr marL="0" indent="0">
              <a:lnSpc>
                <a:spcPct val="100000"/>
              </a:lnSpc>
              <a:spcAft>
                <a:spcPts val="0"/>
              </a:spcAft>
              <a:buFont typeface="+mj-lt"/>
              <a:buNone/>
              <a:defRPr sz="200" b="0">
                <a:noFill/>
                <a:latin typeface="+mn-lt"/>
              </a:defRPr>
            </a:lvl7pPr>
            <a:lvl8pPr marL="0" indent="0">
              <a:lnSpc>
                <a:spcPct val="100000"/>
              </a:lnSpc>
              <a:spcAft>
                <a:spcPts val="0"/>
              </a:spcAft>
              <a:buFont typeface="+mj-lt"/>
              <a:buNone/>
              <a:defRPr sz="200" b="0">
                <a:noFill/>
                <a:latin typeface="+mn-lt"/>
              </a:defRPr>
            </a:lvl8pPr>
            <a:lvl9pPr marL="0" indent="0">
              <a:lnSpc>
                <a:spcPct val="100000"/>
              </a:lnSpc>
              <a:spcAft>
                <a:spcPts val="0"/>
              </a:spcAft>
              <a:buFont typeface="+mj-lt"/>
              <a:buNone/>
              <a:defRPr sz="200" b="0">
                <a:noFill/>
                <a:latin typeface="+mn-lt"/>
              </a:defRPr>
            </a:lvl9pPr>
          </a:lstStyle>
          <a:p>
            <a:pPr lvl="0"/>
            <a:r>
              <a:rPr lang="en-AU" dirty="0"/>
              <a:t>1</a:t>
            </a:r>
          </a:p>
          <a:p>
            <a:pPr lvl="1"/>
            <a:r>
              <a:rPr lang="en-AU" dirty="0"/>
              <a:t>2</a:t>
            </a:r>
          </a:p>
          <a:p>
            <a:pPr lvl="2"/>
            <a:r>
              <a:rPr lang="en-AU" dirty="0"/>
              <a:t>3</a:t>
            </a:r>
          </a:p>
          <a:p>
            <a:pPr lvl="3"/>
            <a:r>
              <a:rPr lang="en-AU" dirty="0"/>
              <a:t>4</a:t>
            </a:r>
          </a:p>
          <a:p>
            <a:pPr lvl="4"/>
            <a:r>
              <a:rPr lang="en-AU" dirty="0"/>
              <a:t>5</a:t>
            </a:r>
          </a:p>
          <a:p>
            <a:pPr lvl="5"/>
            <a:r>
              <a:rPr lang="en-AU" dirty="0"/>
              <a:t>6</a:t>
            </a:r>
          </a:p>
          <a:p>
            <a:pPr lvl="6"/>
            <a:r>
              <a:rPr lang="en-AU" dirty="0"/>
              <a:t>7</a:t>
            </a:r>
          </a:p>
          <a:p>
            <a:pPr lvl="7"/>
            <a:r>
              <a:rPr lang="en-AU" dirty="0"/>
              <a:t>8</a:t>
            </a:r>
          </a:p>
          <a:p>
            <a:pPr lvl="8"/>
            <a:r>
              <a:rPr lang="en-AU" dirty="0"/>
              <a:t>9</a:t>
            </a:r>
          </a:p>
        </p:txBody>
      </p:sp>
      <p:pic>
        <p:nvPicPr>
          <p:cNvPr id="8" name="Picture 7">
            <a:extLst>
              <a:ext uri="{FF2B5EF4-FFF2-40B4-BE49-F238E27FC236}">
                <a16:creationId xmlns:a16="http://schemas.microsoft.com/office/drawing/2014/main" id="{2E7DD67F-B86B-4217-B6F9-D0F9651CA050}"/>
              </a:ext>
            </a:extLst>
          </p:cNvPr>
          <p:cNvPicPr>
            <a:picLocks noChangeAspect="1"/>
          </p:cNvPicPr>
          <p:nvPr userDrawn="1"/>
        </p:nvPicPr>
        <p:blipFill>
          <a:blip r:embed="rId3"/>
          <a:stretch>
            <a:fillRect/>
          </a:stretch>
        </p:blipFill>
        <p:spPr>
          <a:xfrm>
            <a:off x="517525" y="523876"/>
            <a:ext cx="3178175" cy="598766"/>
          </a:xfrm>
          <a:prstGeom prst="rect">
            <a:avLst/>
          </a:prstGeom>
        </p:spPr>
      </p:pic>
      <p:pic>
        <p:nvPicPr>
          <p:cNvPr id="9" name="Picture 8">
            <a:extLst>
              <a:ext uri="{FF2B5EF4-FFF2-40B4-BE49-F238E27FC236}">
                <a16:creationId xmlns:a16="http://schemas.microsoft.com/office/drawing/2014/main" id="{412A5A4D-2743-4249-8B15-12FCBDF85F9C}"/>
              </a:ext>
            </a:extLst>
          </p:cNvPr>
          <p:cNvPicPr>
            <a:picLocks noChangeAspect="1"/>
          </p:cNvPicPr>
          <p:nvPr userDrawn="1"/>
        </p:nvPicPr>
        <p:blipFill>
          <a:blip r:embed="rId4"/>
          <a:stretch>
            <a:fillRect/>
          </a:stretch>
        </p:blipFill>
        <p:spPr>
          <a:xfrm>
            <a:off x="504827" y="6354474"/>
            <a:ext cx="2607467" cy="247481"/>
          </a:xfrm>
          <a:prstGeom prst="rect">
            <a:avLst/>
          </a:prstGeom>
        </p:spPr>
      </p:pic>
    </p:spTree>
    <p:extLst>
      <p:ext uri="{BB962C8B-B14F-4D97-AF65-F5344CB8AC3E}">
        <p14:creationId xmlns:p14="http://schemas.microsoft.com/office/powerpoint/2010/main" val="303645538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Contents">
    <p:spTree>
      <p:nvGrpSpPr>
        <p:cNvPr id="1" name=""/>
        <p:cNvGrpSpPr/>
        <p:nvPr/>
      </p:nvGrpSpPr>
      <p:grpSpPr>
        <a:xfrm>
          <a:off x="0" y="0"/>
          <a:ext cx="0" cy="0"/>
          <a:chOff x="0" y="0"/>
          <a:chExt cx="0" cy="0"/>
        </a:xfrm>
      </p:grpSpPr>
      <p:sp>
        <p:nvSpPr>
          <p:cNvPr id="10" name="Picture Placeholder 7">
            <a:extLst>
              <a:ext uri="{FF2B5EF4-FFF2-40B4-BE49-F238E27FC236}">
                <a16:creationId xmlns:a16="http://schemas.microsoft.com/office/drawing/2014/main" id="{276ABFB5-ECF4-41C2-8E7E-2DE9CB347DFB}"/>
              </a:ext>
            </a:extLst>
          </p:cNvPr>
          <p:cNvSpPr>
            <a:spLocks noGrp="1"/>
          </p:cNvSpPr>
          <p:nvPr>
            <p:ph type="pic" sz="quarter" idx="15"/>
          </p:nvPr>
        </p:nvSpPr>
        <p:spPr>
          <a:xfrm>
            <a:off x="5013960" y="0"/>
            <a:ext cx="7178040" cy="6858000"/>
          </a:xfrm>
          <a:solidFill>
            <a:schemeClr val="bg1">
              <a:lumMod val="75000"/>
            </a:schemeClr>
          </a:solidFill>
        </p:spPr>
        <p:txBody>
          <a:bodyPr lIns="216000" tIns="216000" rIns="216000" bIns="216000"/>
          <a:lstStyle>
            <a:lvl1pPr>
              <a:defRPr sz="1400">
                <a:solidFill>
                  <a:schemeClr val="bg1"/>
                </a:solidFill>
              </a:defRPr>
            </a:lvl1pPr>
          </a:lstStyle>
          <a:p>
            <a:r>
              <a:rPr lang="en-US"/>
              <a:t>Click icon to add picture</a:t>
            </a:r>
            <a:endParaRPr lang="en-AU" dirty="0"/>
          </a:p>
        </p:txBody>
      </p:sp>
      <p:sp>
        <p:nvSpPr>
          <p:cNvPr id="2" name="Title 1"/>
          <p:cNvSpPr>
            <a:spLocks noGrp="1"/>
          </p:cNvSpPr>
          <p:nvPr>
            <p:ph type="title" hasCustomPrompt="1"/>
          </p:nvPr>
        </p:nvSpPr>
        <p:spPr>
          <a:xfrm>
            <a:off x="416379" y="566057"/>
            <a:ext cx="4308021" cy="481693"/>
          </a:xfrm>
          <a:prstGeom prst="rect">
            <a:avLst/>
          </a:prstGeom>
        </p:spPr>
        <p:txBody>
          <a:bodyPr anchor="t"/>
          <a:lstStyle>
            <a:lvl1pPr>
              <a:defRPr/>
            </a:lvl1pPr>
          </a:lstStyle>
          <a:p>
            <a:r>
              <a:rPr lang="en-US" dirty="0"/>
              <a:t>Contents</a:t>
            </a:r>
            <a:endParaRPr lang="en-GB" dirty="0"/>
          </a:p>
        </p:txBody>
      </p:sp>
      <p:sp>
        <p:nvSpPr>
          <p:cNvPr id="6" name="Slide Number Placeholder 5"/>
          <p:cNvSpPr>
            <a:spLocks noGrp="1"/>
          </p:cNvSpPr>
          <p:nvPr>
            <p:ph type="sldNum" sz="quarter" idx="12"/>
          </p:nvPr>
        </p:nvSpPr>
        <p:spPr/>
        <p:txBody>
          <a:bodyPr/>
          <a:lstStyle/>
          <a:p>
            <a:fld id="{F5AEA0E0-5CC6-4BD0-905C-A0021E419432}" type="slidenum">
              <a:rPr lang="en-GB" smtClean="0"/>
              <a:t>‹#›</a:t>
            </a:fld>
            <a:endParaRPr lang="en-GB"/>
          </a:p>
        </p:txBody>
      </p:sp>
      <p:sp>
        <p:nvSpPr>
          <p:cNvPr id="11" name="Text Placeholder 10">
            <a:extLst>
              <a:ext uri="{FF2B5EF4-FFF2-40B4-BE49-F238E27FC236}">
                <a16:creationId xmlns:a16="http://schemas.microsoft.com/office/drawing/2014/main" id="{0792464C-A736-476D-8490-997D71B6FD6E}"/>
              </a:ext>
            </a:extLst>
          </p:cNvPr>
          <p:cNvSpPr>
            <a:spLocks noGrp="1"/>
          </p:cNvSpPr>
          <p:nvPr>
            <p:ph type="body" sz="quarter" idx="14" hasCustomPrompt="1"/>
          </p:nvPr>
        </p:nvSpPr>
        <p:spPr>
          <a:xfrm>
            <a:off x="415925" y="1431132"/>
            <a:ext cx="4308475" cy="3286125"/>
          </a:xfrm>
        </p:spPr>
        <p:txBody>
          <a:bodyPr/>
          <a:lstStyle>
            <a:lvl1pPr marL="288000" indent="-288000">
              <a:lnSpc>
                <a:spcPct val="100000"/>
              </a:lnSpc>
              <a:spcBef>
                <a:spcPts val="1500"/>
              </a:spcBef>
              <a:buFont typeface="+mj-lt"/>
              <a:buAutoNum type="arabicPeriod"/>
              <a:defRPr sz="1600">
                <a:solidFill>
                  <a:schemeClr val="tx2"/>
                </a:solidFill>
                <a:latin typeface="+mn-lt"/>
              </a:defRPr>
            </a:lvl1pPr>
            <a:lvl2pPr marL="288000" indent="-288000">
              <a:lnSpc>
                <a:spcPct val="100000"/>
              </a:lnSpc>
              <a:buFont typeface="+mj-lt"/>
              <a:buAutoNum type="arabicPeriod"/>
              <a:defRPr sz="1600" b="0">
                <a:solidFill>
                  <a:schemeClr val="tx2"/>
                </a:solidFill>
                <a:latin typeface="+mn-lt"/>
              </a:defRPr>
            </a:lvl2pPr>
            <a:lvl3pPr marL="288000" indent="-288000">
              <a:lnSpc>
                <a:spcPct val="100000"/>
              </a:lnSpc>
              <a:buFont typeface="+mj-lt"/>
              <a:buAutoNum type="arabicPeriod"/>
              <a:defRPr sz="1600" b="0">
                <a:solidFill>
                  <a:schemeClr val="tx2"/>
                </a:solidFill>
                <a:latin typeface="+mn-lt"/>
              </a:defRPr>
            </a:lvl3pPr>
            <a:lvl4pPr marL="288000" indent="-288000">
              <a:lnSpc>
                <a:spcPct val="100000"/>
              </a:lnSpc>
              <a:spcBef>
                <a:spcPts val="0"/>
              </a:spcBef>
              <a:spcAft>
                <a:spcPts val="1200"/>
              </a:spcAft>
              <a:buFont typeface="+mj-lt"/>
              <a:buAutoNum type="arabicPeriod"/>
              <a:defRPr sz="1600" b="0">
                <a:solidFill>
                  <a:schemeClr val="tx2"/>
                </a:solidFill>
                <a:latin typeface="+mn-lt"/>
              </a:defRPr>
            </a:lvl4pPr>
            <a:lvl5pPr marL="288000" indent="-288000">
              <a:lnSpc>
                <a:spcPct val="100000"/>
              </a:lnSpc>
              <a:spcAft>
                <a:spcPts val="1200"/>
              </a:spcAft>
              <a:buFont typeface="+mj-lt"/>
              <a:buAutoNum type="arabicPeriod"/>
              <a:defRPr sz="1600" b="0">
                <a:solidFill>
                  <a:schemeClr val="tx2"/>
                </a:solidFill>
                <a:latin typeface="+mn-lt"/>
              </a:defRPr>
            </a:lvl5pPr>
            <a:lvl6pPr marL="288000" indent="-288000">
              <a:lnSpc>
                <a:spcPct val="100000"/>
              </a:lnSpc>
              <a:spcBef>
                <a:spcPts val="0"/>
              </a:spcBef>
              <a:spcAft>
                <a:spcPts val="1200"/>
              </a:spcAft>
              <a:buFont typeface="+mj-lt"/>
              <a:buAutoNum type="arabicPeriod"/>
              <a:defRPr sz="1600" b="0">
                <a:solidFill>
                  <a:schemeClr val="tx2"/>
                </a:solidFill>
                <a:latin typeface="+mn-lt"/>
              </a:defRPr>
            </a:lvl6pPr>
            <a:lvl7pPr marL="288000" indent="-288000">
              <a:lnSpc>
                <a:spcPct val="100000"/>
              </a:lnSpc>
              <a:spcAft>
                <a:spcPts val="1200"/>
              </a:spcAft>
              <a:buFont typeface="+mj-lt"/>
              <a:buAutoNum type="arabicPeriod"/>
              <a:defRPr sz="1600" b="0">
                <a:solidFill>
                  <a:schemeClr val="tx2"/>
                </a:solidFill>
                <a:latin typeface="+mn-lt"/>
              </a:defRPr>
            </a:lvl7pPr>
            <a:lvl8pPr marL="288000" indent="-288000">
              <a:lnSpc>
                <a:spcPct val="100000"/>
              </a:lnSpc>
              <a:spcAft>
                <a:spcPts val="1200"/>
              </a:spcAft>
              <a:buFont typeface="+mj-lt"/>
              <a:buAutoNum type="arabicPeriod"/>
              <a:defRPr sz="1600" b="0">
                <a:solidFill>
                  <a:schemeClr val="tx2"/>
                </a:solidFill>
                <a:latin typeface="+mn-lt"/>
              </a:defRPr>
            </a:lvl8pPr>
            <a:lvl9pPr marL="288000" indent="-288000">
              <a:lnSpc>
                <a:spcPct val="100000"/>
              </a:lnSpc>
              <a:buFont typeface="+mj-lt"/>
              <a:buAutoNum type="arabicPeriod"/>
              <a:defRPr sz="1600" b="0">
                <a:solidFill>
                  <a:schemeClr val="tx2"/>
                </a:solidFill>
                <a:latin typeface="+mn-lt"/>
              </a:defRPr>
            </a:lvl9pPr>
          </a:lstStyle>
          <a:p>
            <a:pPr lvl="0"/>
            <a:r>
              <a:rPr lang="en-AU" dirty="0"/>
              <a:t>Click to add item</a:t>
            </a:r>
          </a:p>
          <a:p>
            <a:pPr lvl="1"/>
            <a:r>
              <a:rPr lang="en-AU" dirty="0"/>
              <a:t>2</a:t>
            </a:r>
          </a:p>
          <a:p>
            <a:pPr lvl="2"/>
            <a:r>
              <a:rPr lang="en-AU" dirty="0"/>
              <a:t>3</a:t>
            </a:r>
          </a:p>
          <a:p>
            <a:pPr lvl="3"/>
            <a:r>
              <a:rPr lang="en-AU" dirty="0"/>
              <a:t>4</a:t>
            </a:r>
          </a:p>
          <a:p>
            <a:pPr lvl="4"/>
            <a:r>
              <a:rPr lang="en-AU" dirty="0"/>
              <a:t>5</a:t>
            </a:r>
          </a:p>
          <a:p>
            <a:pPr lvl="5"/>
            <a:r>
              <a:rPr lang="en-AU" dirty="0"/>
              <a:t>6</a:t>
            </a:r>
          </a:p>
          <a:p>
            <a:pPr lvl="6"/>
            <a:r>
              <a:rPr lang="en-AU" dirty="0"/>
              <a:t>7</a:t>
            </a:r>
          </a:p>
          <a:p>
            <a:pPr lvl="7"/>
            <a:r>
              <a:rPr lang="en-AU" dirty="0"/>
              <a:t>8</a:t>
            </a:r>
          </a:p>
          <a:p>
            <a:pPr lvl="8"/>
            <a:r>
              <a:rPr lang="en-AU" dirty="0"/>
              <a:t>9</a:t>
            </a:r>
          </a:p>
        </p:txBody>
      </p:sp>
      <p:sp>
        <p:nvSpPr>
          <p:cNvPr id="12" name="Text Placeholder 10">
            <a:extLst>
              <a:ext uri="{FF2B5EF4-FFF2-40B4-BE49-F238E27FC236}">
                <a16:creationId xmlns:a16="http://schemas.microsoft.com/office/drawing/2014/main" id="{F39770AE-3FCB-4C15-AC87-516EAFBF98B3}"/>
              </a:ext>
            </a:extLst>
          </p:cNvPr>
          <p:cNvSpPr>
            <a:spLocks noGrp="1"/>
          </p:cNvSpPr>
          <p:nvPr>
            <p:ph type="body" sz="quarter" idx="17" hasCustomPrompt="1"/>
          </p:nvPr>
        </p:nvSpPr>
        <p:spPr>
          <a:xfrm>
            <a:off x="11419613" y="6392850"/>
            <a:ext cx="262800" cy="255600"/>
          </a:xfrm>
          <a:blipFill>
            <a:blip r:embed="rId2"/>
            <a:stretch>
              <a:fillRect/>
            </a:stretch>
          </a:blipFill>
        </p:spPr>
        <p:txBody>
          <a:bodyPr/>
          <a:lstStyle>
            <a:lvl1pPr marL="0" indent="0">
              <a:lnSpc>
                <a:spcPct val="100000"/>
              </a:lnSpc>
              <a:spcBef>
                <a:spcPts val="1500"/>
              </a:spcBef>
              <a:spcAft>
                <a:spcPts val="0"/>
              </a:spcAft>
              <a:buFont typeface="+mj-lt"/>
              <a:buNone/>
              <a:defRPr sz="200">
                <a:noFill/>
                <a:latin typeface="+mn-lt"/>
              </a:defRPr>
            </a:lvl1pPr>
            <a:lvl2pPr marL="0" indent="0">
              <a:lnSpc>
                <a:spcPct val="100000"/>
              </a:lnSpc>
              <a:spcAft>
                <a:spcPts val="0"/>
              </a:spcAft>
              <a:buFont typeface="+mj-lt"/>
              <a:buNone/>
              <a:defRPr sz="200" b="0">
                <a:noFill/>
                <a:latin typeface="+mn-lt"/>
              </a:defRPr>
            </a:lvl2pPr>
            <a:lvl3pPr marL="0" indent="0">
              <a:lnSpc>
                <a:spcPct val="100000"/>
              </a:lnSpc>
              <a:spcAft>
                <a:spcPts val="0"/>
              </a:spcAft>
              <a:buFont typeface="+mj-lt"/>
              <a:buNone/>
              <a:defRPr sz="200" b="0">
                <a:noFill/>
                <a:latin typeface="+mn-lt"/>
              </a:defRPr>
            </a:lvl3pPr>
            <a:lvl4pPr marL="0" indent="0">
              <a:lnSpc>
                <a:spcPct val="100000"/>
              </a:lnSpc>
              <a:spcBef>
                <a:spcPts val="0"/>
              </a:spcBef>
              <a:spcAft>
                <a:spcPts val="0"/>
              </a:spcAft>
              <a:buFont typeface="+mj-lt"/>
              <a:buNone/>
              <a:defRPr sz="200" b="0">
                <a:noFill/>
                <a:latin typeface="+mn-lt"/>
              </a:defRPr>
            </a:lvl4pPr>
            <a:lvl5pPr marL="0" indent="0">
              <a:lnSpc>
                <a:spcPct val="100000"/>
              </a:lnSpc>
              <a:spcBef>
                <a:spcPts val="0"/>
              </a:spcBef>
              <a:spcAft>
                <a:spcPts val="0"/>
              </a:spcAft>
              <a:buFont typeface="+mj-lt"/>
              <a:buNone/>
              <a:defRPr sz="200" b="0">
                <a:noFill/>
                <a:latin typeface="+mn-lt"/>
              </a:defRPr>
            </a:lvl5pPr>
            <a:lvl6pPr marL="0" indent="0">
              <a:lnSpc>
                <a:spcPct val="100000"/>
              </a:lnSpc>
              <a:spcBef>
                <a:spcPts val="0"/>
              </a:spcBef>
              <a:spcAft>
                <a:spcPts val="0"/>
              </a:spcAft>
              <a:buFont typeface="+mj-lt"/>
              <a:buNone/>
              <a:defRPr sz="200" b="0">
                <a:noFill/>
                <a:latin typeface="+mn-lt"/>
              </a:defRPr>
            </a:lvl6pPr>
            <a:lvl7pPr marL="0" indent="0">
              <a:lnSpc>
                <a:spcPct val="100000"/>
              </a:lnSpc>
              <a:spcAft>
                <a:spcPts val="0"/>
              </a:spcAft>
              <a:buFont typeface="+mj-lt"/>
              <a:buNone/>
              <a:defRPr sz="200" b="0">
                <a:noFill/>
                <a:latin typeface="+mn-lt"/>
              </a:defRPr>
            </a:lvl7pPr>
            <a:lvl8pPr marL="0" indent="0">
              <a:lnSpc>
                <a:spcPct val="100000"/>
              </a:lnSpc>
              <a:spcAft>
                <a:spcPts val="0"/>
              </a:spcAft>
              <a:buFont typeface="+mj-lt"/>
              <a:buNone/>
              <a:defRPr sz="200" b="0">
                <a:noFill/>
                <a:latin typeface="+mn-lt"/>
              </a:defRPr>
            </a:lvl8pPr>
            <a:lvl9pPr marL="0" indent="0">
              <a:lnSpc>
                <a:spcPct val="100000"/>
              </a:lnSpc>
              <a:spcAft>
                <a:spcPts val="0"/>
              </a:spcAft>
              <a:buFont typeface="+mj-lt"/>
              <a:buNone/>
              <a:defRPr sz="200" b="0">
                <a:noFill/>
                <a:latin typeface="+mn-lt"/>
              </a:defRPr>
            </a:lvl9pPr>
          </a:lstStyle>
          <a:p>
            <a:pPr lvl="0"/>
            <a:r>
              <a:rPr lang="en-AU" dirty="0"/>
              <a:t>1</a:t>
            </a:r>
          </a:p>
          <a:p>
            <a:pPr lvl="1"/>
            <a:r>
              <a:rPr lang="en-AU" dirty="0"/>
              <a:t>2</a:t>
            </a:r>
          </a:p>
          <a:p>
            <a:pPr lvl="2"/>
            <a:r>
              <a:rPr lang="en-AU" dirty="0"/>
              <a:t>3</a:t>
            </a:r>
          </a:p>
          <a:p>
            <a:pPr lvl="3"/>
            <a:r>
              <a:rPr lang="en-AU" dirty="0"/>
              <a:t>4</a:t>
            </a:r>
          </a:p>
          <a:p>
            <a:pPr lvl="4"/>
            <a:r>
              <a:rPr lang="en-AU" dirty="0"/>
              <a:t>5</a:t>
            </a:r>
          </a:p>
          <a:p>
            <a:pPr lvl="5"/>
            <a:r>
              <a:rPr lang="en-AU" dirty="0"/>
              <a:t>6</a:t>
            </a:r>
          </a:p>
          <a:p>
            <a:pPr lvl="6"/>
            <a:r>
              <a:rPr lang="en-AU" dirty="0"/>
              <a:t>7</a:t>
            </a:r>
          </a:p>
          <a:p>
            <a:pPr lvl="7"/>
            <a:r>
              <a:rPr lang="en-AU" dirty="0"/>
              <a:t>8</a:t>
            </a:r>
          </a:p>
          <a:p>
            <a:pPr lvl="8"/>
            <a:r>
              <a:rPr lang="en-AU" dirty="0"/>
              <a:t>9</a:t>
            </a:r>
          </a:p>
        </p:txBody>
      </p:sp>
    </p:spTree>
    <p:extLst>
      <p:ext uri="{BB962C8B-B14F-4D97-AF65-F5344CB8AC3E}">
        <p14:creationId xmlns:p14="http://schemas.microsoft.com/office/powerpoint/2010/main" val="427118011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F5AEA0E0-5CC6-4BD0-905C-A0021E419432}" type="slidenum">
              <a:rPr lang="en-GB" smtClean="0"/>
              <a:t>‹#›</a:t>
            </a:fld>
            <a:endParaRPr lang="en-GB"/>
          </a:p>
        </p:txBody>
      </p:sp>
      <p:sp>
        <p:nvSpPr>
          <p:cNvPr id="4" name="Content Placeholder 3">
            <a:extLst>
              <a:ext uri="{FF2B5EF4-FFF2-40B4-BE49-F238E27FC236}">
                <a16:creationId xmlns:a16="http://schemas.microsoft.com/office/drawing/2014/main" id="{5442DB86-52C5-4F47-B8B4-AB9D32BC3CE9}"/>
              </a:ext>
            </a:extLst>
          </p:cNvPr>
          <p:cNvSpPr>
            <a:spLocks noGrp="1"/>
          </p:cNvSpPr>
          <p:nvPr>
            <p:ph sz="quarter" idx="14" hasCustomPrompt="1"/>
          </p:nvPr>
        </p:nvSpPr>
        <p:spPr>
          <a:xfrm>
            <a:off x="457200" y="1908175"/>
            <a:ext cx="6754813" cy="4179888"/>
          </a:xfrm>
        </p:spPr>
        <p:txBody>
          <a:bodyPr/>
          <a:lstStyle>
            <a:lvl1pPr marL="0" marR="0" indent="0" algn="l" defTabSz="914400" rtl="0" eaLnBrk="1" fontAlgn="auto" latinLnBrk="0" hangingPunct="1">
              <a:lnSpc>
                <a:spcPct val="120000"/>
              </a:lnSpc>
              <a:spcBef>
                <a:spcPts val="0"/>
              </a:spcBef>
              <a:spcAft>
                <a:spcPts val="1200"/>
              </a:spcAft>
              <a:buClrTx/>
              <a:buSzTx/>
              <a:buFont typeface="Arial" panose="020B0604020202020204" pitchFamily="34" charset="0"/>
              <a:buNone/>
              <a:tabLst/>
              <a:defRPr/>
            </a:lvl1pPr>
          </a:lstStyle>
          <a:p>
            <a:pPr marL="0" marR="0" lvl="0" indent="0" algn="l" defTabSz="914400" rtl="0" eaLnBrk="1" fontAlgn="auto" latinLnBrk="0" hangingPunct="1">
              <a:lnSpc>
                <a:spcPct val="120000"/>
              </a:lnSpc>
              <a:spcBef>
                <a:spcPts val="0"/>
              </a:spcBef>
              <a:spcAft>
                <a:spcPts val="1200"/>
              </a:spcAft>
              <a:buClrTx/>
              <a:buSzTx/>
              <a:buFont typeface="Arial" panose="020B0604020202020204" pitchFamily="34" charset="0"/>
              <a:buNone/>
              <a:tabLst/>
              <a:defRPr/>
            </a:pPr>
            <a:r>
              <a:rPr lang="en-US" dirty="0"/>
              <a:t>Click to add text, or on the relevant icon at the </a:t>
            </a:r>
            <a:r>
              <a:rPr lang="en-US" dirty="0" err="1"/>
              <a:t>centre</a:t>
            </a:r>
            <a:r>
              <a:rPr lang="en-US" dirty="0"/>
              <a:t> of the placeholder to add: Table / Chart / SmartArt / Image / Media. There are 8 type styles in the template, available as List Levels. Press the Increase / Decrease button in the paragraph section of the home ribbon to move through the styles</a:t>
            </a:r>
          </a:p>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itle 4">
            <a:extLst>
              <a:ext uri="{FF2B5EF4-FFF2-40B4-BE49-F238E27FC236}">
                <a16:creationId xmlns:a16="http://schemas.microsoft.com/office/drawing/2014/main" id="{BD431037-E501-44DB-A6E7-8479D97F67EC}"/>
              </a:ext>
            </a:extLst>
          </p:cNvPr>
          <p:cNvSpPr>
            <a:spLocks noGrp="1"/>
          </p:cNvSpPr>
          <p:nvPr>
            <p:ph type="title"/>
          </p:nvPr>
        </p:nvSpPr>
        <p:spPr>
          <a:xfrm>
            <a:off x="416380" y="558800"/>
            <a:ext cx="6795634" cy="711200"/>
          </a:xfrm>
        </p:spPr>
        <p:txBody>
          <a:bodyPr/>
          <a:lstStyle/>
          <a:p>
            <a:r>
              <a:rPr lang="en-US"/>
              <a:t>Click to edit Master title style</a:t>
            </a:r>
            <a:endParaRPr lang="en-US" dirty="0"/>
          </a:p>
        </p:txBody>
      </p:sp>
      <p:sp>
        <p:nvSpPr>
          <p:cNvPr id="14" name="Text Placeholder 10">
            <a:extLst>
              <a:ext uri="{FF2B5EF4-FFF2-40B4-BE49-F238E27FC236}">
                <a16:creationId xmlns:a16="http://schemas.microsoft.com/office/drawing/2014/main" id="{9D092783-382E-4F0F-9C6B-FB2AFA964823}"/>
              </a:ext>
            </a:extLst>
          </p:cNvPr>
          <p:cNvSpPr>
            <a:spLocks noGrp="1"/>
          </p:cNvSpPr>
          <p:nvPr>
            <p:ph type="body" sz="quarter" idx="16" hasCustomPrompt="1"/>
          </p:nvPr>
        </p:nvSpPr>
        <p:spPr>
          <a:xfrm>
            <a:off x="7774802" y="3147658"/>
            <a:ext cx="3911737" cy="324000"/>
          </a:xfrm>
        </p:spPr>
        <p:txBody>
          <a:bodyPr/>
          <a:lstStyle>
            <a:lvl1pPr marL="0" indent="0">
              <a:lnSpc>
                <a:spcPct val="100000"/>
              </a:lnSpc>
              <a:spcBef>
                <a:spcPts val="0"/>
              </a:spcBef>
              <a:spcAft>
                <a:spcPts val="0"/>
              </a:spcAft>
              <a:buFont typeface="+mj-lt"/>
              <a:buNone/>
              <a:defRPr sz="800" i="1">
                <a:solidFill>
                  <a:srgbClr val="666666"/>
                </a:solidFill>
                <a:latin typeface="+mn-lt"/>
              </a:defRPr>
            </a:lvl1pPr>
            <a:lvl2pPr marL="0" indent="0">
              <a:lnSpc>
                <a:spcPct val="100000"/>
              </a:lnSpc>
              <a:spcAft>
                <a:spcPts val="0"/>
              </a:spcAft>
              <a:buFont typeface="+mj-lt"/>
              <a:buNone/>
              <a:defRPr sz="800" b="0" i="1">
                <a:solidFill>
                  <a:srgbClr val="666666"/>
                </a:solidFill>
                <a:latin typeface="+mn-lt"/>
              </a:defRPr>
            </a:lvl2pPr>
            <a:lvl3pPr marL="0" indent="0">
              <a:lnSpc>
                <a:spcPct val="100000"/>
              </a:lnSpc>
              <a:spcAft>
                <a:spcPts val="0"/>
              </a:spcAft>
              <a:buFont typeface="+mj-lt"/>
              <a:buNone/>
              <a:defRPr sz="800" b="0" i="1">
                <a:solidFill>
                  <a:srgbClr val="666666"/>
                </a:solidFill>
                <a:latin typeface="+mn-lt"/>
              </a:defRPr>
            </a:lvl3pPr>
            <a:lvl4pPr marL="0" indent="0">
              <a:lnSpc>
                <a:spcPct val="100000"/>
              </a:lnSpc>
              <a:spcBef>
                <a:spcPts val="0"/>
              </a:spcBef>
              <a:spcAft>
                <a:spcPts val="0"/>
              </a:spcAft>
              <a:buFont typeface="+mj-lt"/>
              <a:buNone/>
              <a:defRPr sz="800" b="0" i="1">
                <a:solidFill>
                  <a:srgbClr val="666666"/>
                </a:solidFill>
                <a:latin typeface="+mn-lt"/>
              </a:defRPr>
            </a:lvl4pPr>
            <a:lvl5pPr marL="0" indent="0">
              <a:lnSpc>
                <a:spcPct val="100000"/>
              </a:lnSpc>
              <a:spcBef>
                <a:spcPts val="0"/>
              </a:spcBef>
              <a:spcAft>
                <a:spcPts val="0"/>
              </a:spcAft>
              <a:buFont typeface="+mj-lt"/>
              <a:buNone/>
              <a:defRPr sz="800" b="0" i="1">
                <a:solidFill>
                  <a:srgbClr val="666666"/>
                </a:solidFill>
                <a:latin typeface="+mn-lt"/>
              </a:defRPr>
            </a:lvl5pPr>
            <a:lvl6pPr marL="0" indent="0">
              <a:lnSpc>
                <a:spcPct val="100000"/>
              </a:lnSpc>
              <a:spcBef>
                <a:spcPts val="0"/>
              </a:spcBef>
              <a:spcAft>
                <a:spcPts val="0"/>
              </a:spcAft>
              <a:buFont typeface="+mj-lt"/>
              <a:buNone/>
              <a:defRPr sz="800" b="0" i="1">
                <a:solidFill>
                  <a:srgbClr val="666666"/>
                </a:solidFill>
                <a:latin typeface="+mn-lt"/>
              </a:defRPr>
            </a:lvl6pPr>
            <a:lvl7pPr marL="0" indent="0">
              <a:lnSpc>
                <a:spcPct val="100000"/>
              </a:lnSpc>
              <a:spcAft>
                <a:spcPts val="0"/>
              </a:spcAft>
              <a:buFont typeface="+mj-lt"/>
              <a:buNone/>
              <a:defRPr sz="800" b="0" i="1">
                <a:solidFill>
                  <a:srgbClr val="666666"/>
                </a:solidFill>
                <a:latin typeface="+mn-lt"/>
              </a:defRPr>
            </a:lvl7pPr>
            <a:lvl8pPr marL="0" indent="0">
              <a:lnSpc>
                <a:spcPct val="100000"/>
              </a:lnSpc>
              <a:spcAft>
                <a:spcPts val="0"/>
              </a:spcAft>
              <a:buFont typeface="+mj-lt"/>
              <a:buNone/>
              <a:defRPr sz="800" b="0" i="1">
                <a:solidFill>
                  <a:srgbClr val="666666"/>
                </a:solidFill>
                <a:latin typeface="+mn-lt"/>
              </a:defRPr>
            </a:lvl8pPr>
            <a:lvl9pPr marL="0" indent="0">
              <a:lnSpc>
                <a:spcPct val="100000"/>
              </a:lnSpc>
              <a:spcAft>
                <a:spcPts val="0"/>
              </a:spcAft>
              <a:buFont typeface="+mj-lt"/>
              <a:buNone/>
              <a:defRPr sz="800" b="0" i="1">
                <a:solidFill>
                  <a:srgbClr val="666666"/>
                </a:solidFill>
                <a:latin typeface="+mn-lt"/>
              </a:defRPr>
            </a:lvl9pPr>
          </a:lstStyle>
          <a:p>
            <a:pPr lvl="0"/>
            <a:r>
              <a:rPr lang="en-AU" dirty="0"/>
              <a:t>Click to add Caption</a:t>
            </a:r>
          </a:p>
          <a:p>
            <a:pPr lvl="0"/>
            <a:r>
              <a:rPr lang="en-AU" dirty="0"/>
              <a:t>1</a:t>
            </a:r>
          </a:p>
          <a:p>
            <a:pPr lvl="1"/>
            <a:r>
              <a:rPr lang="en-AU" dirty="0"/>
              <a:t>2</a:t>
            </a:r>
          </a:p>
          <a:p>
            <a:pPr lvl="2"/>
            <a:r>
              <a:rPr lang="en-AU" dirty="0"/>
              <a:t>3</a:t>
            </a:r>
          </a:p>
          <a:p>
            <a:pPr lvl="3"/>
            <a:r>
              <a:rPr lang="en-AU" dirty="0"/>
              <a:t>4</a:t>
            </a:r>
          </a:p>
          <a:p>
            <a:pPr lvl="4"/>
            <a:r>
              <a:rPr lang="en-AU" dirty="0"/>
              <a:t>5</a:t>
            </a:r>
          </a:p>
          <a:p>
            <a:pPr lvl="5"/>
            <a:r>
              <a:rPr lang="en-AU" dirty="0"/>
              <a:t>6</a:t>
            </a:r>
          </a:p>
          <a:p>
            <a:pPr lvl="6"/>
            <a:r>
              <a:rPr lang="en-AU" dirty="0"/>
              <a:t>7</a:t>
            </a:r>
          </a:p>
          <a:p>
            <a:pPr lvl="7"/>
            <a:r>
              <a:rPr lang="en-AU" dirty="0"/>
              <a:t>8</a:t>
            </a:r>
          </a:p>
          <a:p>
            <a:pPr lvl="8"/>
            <a:r>
              <a:rPr lang="en-AU" dirty="0"/>
              <a:t>9</a:t>
            </a:r>
          </a:p>
        </p:txBody>
      </p:sp>
      <p:sp>
        <p:nvSpPr>
          <p:cNvPr id="16" name="Picture Placeholder 7">
            <a:extLst>
              <a:ext uri="{FF2B5EF4-FFF2-40B4-BE49-F238E27FC236}">
                <a16:creationId xmlns:a16="http://schemas.microsoft.com/office/drawing/2014/main" id="{41D7C7FC-58B1-47A7-ACC0-1A704B3072D8}"/>
              </a:ext>
            </a:extLst>
          </p:cNvPr>
          <p:cNvSpPr>
            <a:spLocks noGrp="1"/>
          </p:cNvSpPr>
          <p:nvPr>
            <p:ph type="pic" sz="quarter" idx="15"/>
          </p:nvPr>
        </p:nvSpPr>
        <p:spPr>
          <a:xfrm>
            <a:off x="7867650" y="632460"/>
            <a:ext cx="3818889" cy="2496820"/>
          </a:xfrm>
          <a:solidFill>
            <a:schemeClr val="bg1">
              <a:lumMod val="75000"/>
            </a:schemeClr>
          </a:solidFill>
        </p:spPr>
        <p:txBody>
          <a:bodyPr lIns="216000" tIns="216000" rIns="216000" bIns="216000"/>
          <a:lstStyle>
            <a:lvl1pPr>
              <a:defRPr sz="1400">
                <a:solidFill>
                  <a:schemeClr val="bg1"/>
                </a:solidFill>
              </a:defRPr>
            </a:lvl1pPr>
          </a:lstStyle>
          <a:p>
            <a:r>
              <a:rPr lang="en-US"/>
              <a:t>Click icon to add picture</a:t>
            </a:r>
            <a:endParaRPr lang="en-AU" dirty="0"/>
          </a:p>
        </p:txBody>
      </p:sp>
      <p:sp>
        <p:nvSpPr>
          <p:cNvPr id="17" name="Text Placeholder 10">
            <a:extLst>
              <a:ext uri="{FF2B5EF4-FFF2-40B4-BE49-F238E27FC236}">
                <a16:creationId xmlns:a16="http://schemas.microsoft.com/office/drawing/2014/main" id="{30C63D07-A7B6-4ACD-8E1D-CBAE804A7BCD}"/>
              </a:ext>
            </a:extLst>
          </p:cNvPr>
          <p:cNvSpPr>
            <a:spLocks noGrp="1"/>
          </p:cNvSpPr>
          <p:nvPr>
            <p:ph type="body" sz="quarter" idx="18" hasCustomPrompt="1"/>
          </p:nvPr>
        </p:nvSpPr>
        <p:spPr>
          <a:xfrm>
            <a:off x="7774802" y="6077548"/>
            <a:ext cx="3911737" cy="324000"/>
          </a:xfrm>
        </p:spPr>
        <p:txBody>
          <a:bodyPr/>
          <a:lstStyle>
            <a:lvl1pPr marL="0" indent="0">
              <a:lnSpc>
                <a:spcPct val="100000"/>
              </a:lnSpc>
              <a:spcBef>
                <a:spcPts val="0"/>
              </a:spcBef>
              <a:spcAft>
                <a:spcPts val="0"/>
              </a:spcAft>
              <a:buFont typeface="+mj-lt"/>
              <a:buNone/>
              <a:defRPr sz="800" i="1">
                <a:solidFill>
                  <a:srgbClr val="666666"/>
                </a:solidFill>
                <a:latin typeface="+mn-lt"/>
              </a:defRPr>
            </a:lvl1pPr>
            <a:lvl2pPr marL="0" indent="0">
              <a:lnSpc>
                <a:spcPct val="100000"/>
              </a:lnSpc>
              <a:spcAft>
                <a:spcPts val="0"/>
              </a:spcAft>
              <a:buFont typeface="+mj-lt"/>
              <a:buNone/>
              <a:defRPr sz="800" b="0" i="1">
                <a:solidFill>
                  <a:srgbClr val="666666"/>
                </a:solidFill>
                <a:latin typeface="+mn-lt"/>
              </a:defRPr>
            </a:lvl2pPr>
            <a:lvl3pPr marL="0" indent="0">
              <a:lnSpc>
                <a:spcPct val="100000"/>
              </a:lnSpc>
              <a:spcAft>
                <a:spcPts val="0"/>
              </a:spcAft>
              <a:buFont typeface="+mj-lt"/>
              <a:buNone/>
              <a:defRPr sz="800" b="0" i="1">
                <a:solidFill>
                  <a:srgbClr val="666666"/>
                </a:solidFill>
                <a:latin typeface="+mn-lt"/>
              </a:defRPr>
            </a:lvl3pPr>
            <a:lvl4pPr marL="0" indent="0">
              <a:lnSpc>
                <a:spcPct val="100000"/>
              </a:lnSpc>
              <a:spcBef>
                <a:spcPts val="0"/>
              </a:spcBef>
              <a:spcAft>
                <a:spcPts val="0"/>
              </a:spcAft>
              <a:buFont typeface="+mj-lt"/>
              <a:buNone/>
              <a:defRPr sz="800" b="0" i="1">
                <a:solidFill>
                  <a:srgbClr val="666666"/>
                </a:solidFill>
                <a:latin typeface="+mn-lt"/>
              </a:defRPr>
            </a:lvl4pPr>
            <a:lvl5pPr marL="0" indent="0">
              <a:lnSpc>
                <a:spcPct val="100000"/>
              </a:lnSpc>
              <a:spcBef>
                <a:spcPts val="0"/>
              </a:spcBef>
              <a:spcAft>
                <a:spcPts val="0"/>
              </a:spcAft>
              <a:buFont typeface="+mj-lt"/>
              <a:buNone/>
              <a:defRPr sz="800" b="0" i="1">
                <a:solidFill>
                  <a:srgbClr val="666666"/>
                </a:solidFill>
                <a:latin typeface="+mn-lt"/>
              </a:defRPr>
            </a:lvl5pPr>
            <a:lvl6pPr marL="0" indent="0">
              <a:lnSpc>
                <a:spcPct val="100000"/>
              </a:lnSpc>
              <a:spcBef>
                <a:spcPts val="0"/>
              </a:spcBef>
              <a:spcAft>
                <a:spcPts val="0"/>
              </a:spcAft>
              <a:buFont typeface="+mj-lt"/>
              <a:buNone/>
              <a:defRPr sz="800" b="0" i="1">
                <a:solidFill>
                  <a:srgbClr val="666666"/>
                </a:solidFill>
                <a:latin typeface="+mn-lt"/>
              </a:defRPr>
            </a:lvl6pPr>
            <a:lvl7pPr marL="0" indent="0">
              <a:lnSpc>
                <a:spcPct val="100000"/>
              </a:lnSpc>
              <a:spcAft>
                <a:spcPts val="0"/>
              </a:spcAft>
              <a:buFont typeface="+mj-lt"/>
              <a:buNone/>
              <a:defRPr sz="800" b="0" i="1">
                <a:solidFill>
                  <a:srgbClr val="666666"/>
                </a:solidFill>
                <a:latin typeface="+mn-lt"/>
              </a:defRPr>
            </a:lvl7pPr>
            <a:lvl8pPr marL="0" indent="0">
              <a:lnSpc>
                <a:spcPct val="100000"/>
              </a:lnSpc>
              <a:spcAft>
                <a:spcPts val="0"/>
              </a:spcAft>
              <a:buFont typeface="+mj-lt"/>
              <a:buNone/>
              <a:defRPr sz="800" b="0" i="1">
                <a:solidFill>
                  <a:srgbClr val="666666"/>
                </a:solidFill>
                <a:latin typeface="+mn-lt"/>
              </a:defRPr>
            </a:lvl8pPr>
            <a:lvl9pPr marL="0" indent="0">
              <a:lnSpc>
                <a:spcPct val="100000"/>
              </a:lnSpc>
              <a:spcAft>
                <a:spcPts val="0"/>
              </a:spcAft>
              <a:buFont typeface="+mj-lt"/>
              <a:buNone/>
              <a:defRPr sz="800" b="0" i="1">
                <a:solidFill>
                  <a:srgbClr val="666666"/>
                </a:solidFill>
                <a:latin typeface="+mn-lt"/>
              </a:defRPr>
            </a:lvl9pPr>
          </a:lstStyle>
          <a:p>
            <a:pPr lvl="0"/>
            <a:r>
              <a:rPr lang="en-AU" dirty="0"/>
              <a:t>Click to add Caption</a:t>
            </a:r>
          </a:p>
          <a:p>
            <a:pPr lvl="0"/>
            <a:r>
              <a:rPr lang="en-AU" dirty="0"/>
              <a:t>1</a:t>
            </a:r>
          </a:p>
          <a:p>
            <a:pPr lvl="1"/>
            <a:r>
              <a:rPr lang="en-AU" dirty="0"/>
              <a:t>2</a:t>
            </a:r>
          </a:p>
          <a:p>
            <a:pPr lvl="2"/>
            <a:r>
              <a:rPr lang="en-AU" dirty="0"/>
              <a:t>3</a:t>
            </a:r>
          </a:p>
          <a:p>
            <a:pPr lvl="3"/>
            <a:r>
              <a:rPr lang="en-AU" dirty="0"/>
              <a:t>4</a:t>
            </a:r>
          </a:p>
          <a:p>
            <a:pPr lvl="4"/>
            <a:r>
              <a:rPr lang="en-AU" dirty="0"/>
              <a:t>5</a:t>
            </a:r>
          </a:p>
          <a:p>
            <a:pPr lvl="5"/>
            <a:r>
              <a:rPr lang="en-AU" dirty="0"/>
              <a:t>6</a:t>
            </a:r>
          </a:p>
          <a:p>
            <a:pPr lvl="6"/>
            <a:r>
              <a:rPr lang="en-AU" dirty="0"/>
              <a:t>7</a:t>
            </a:r>
          </a:p>
          <a:p>
            <a:pPr lvl="7"/>
            <a:r>
              <a:rPr lang="en-AU" dirty="0"/>
              <a:t>8</a:t>
            </a:r>
          </a:p>
          <a:p>
            <a:pPr lvl="8"/>
            <a:r>
              <a:rPr lang="en-AU" dirty="0"/>
              <a:t>9</a:t>
            </a:r>
          </a:p>
        </p:txBody>
      </p:sp>
      <p:sp>
        <p:nvSpPr>
          <p:cNvPr id="18" name="Picture Placeholder 7">
            <a:extLst>
              <a:ext uri="{FF2B5EF4-FFF2-40B4-BE49-F238E27FC236}">
                <a16:creationId xmlns:a16="http://schemas.microsoft.com/office/drawing/2014/main" id="{7CFBACA7-7827-4D1B-BB9E-053D2AC55EB4}"/>
              </a:ext>
            </a:extLst>
          </p:cNvPr>
          <p:cNvSpPr>
            <a:spLocks noGrp="1"/>
          </p:cNvSpPr>
          <p:nvPr>
            <p:ph type="pic" sz="quarter" idx="19"/>
          </p:nvPr>
        </p:nvSpPr>
        <p:spPr>
          <a:xfrm>
            <a:off x="7867650" y="3562350"/>
            <a:ext cx="3818889" cy="2496820"/>
          </a:xfrm>
          <a:solidFill>
            <a:schemeClr val="bg1">
              <a:lumMod val="75000"/>
            </a:schemeClr>
          </a:solidFill>
        </p:spPr>
        <p:txBody>
          <a:bodyPr lIns="216000" tIns="216000" rIns="216000" bIns="216000"/>
          <a:lstStyle>
            <a:lvl1pPr>
              <a:defRPr sz="1400">
                <a:solidFill>
                  <a:schemeClr val="bg1"/>
                </a:solidFill>
              </a:defRPr>
            </a:lvl1pPr>
          </a:lstStyle>
          <a:p>
            <a:r>
              <a:rPr lang="en-US"/>
              <a:t>Click icon to add picture</a:t>
            </a:r>
            <a:endParaRPr lang="en-AU" dirty="0"/>
          </a:p>
        </p:txBody>
      </p:sp>
    </p:spTree>
    <p:extLst>
      <p:ext uri="{BB962C8B-B14F-4D97-AF65-F5344CB8AC3E}">
        <p14:creationId xmlns:p14="http://schemas.microsoft.com/office/powerpoint/2010/main" val="189085455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Title Content and Table">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F5AEA0E0-5CC6-4BD0-905C-A0021E419432}" type="slidenum">
              <a:rPr lang="en-GB" smtClean="0"/>
              <a:t>‹#›</a:t>
            </a:fld>
            <a:endParaRPr lang="en-GB"/>
          </a:p>
        </p:txBody>
      </p:sp>
      <p:sp>
        <p:nvSpPr>
          <p:cNvPr id="4" name="Content Placeholder 3">
            <a:extLst>
              <a:ext uri="{FF2B5EF4-FFF2-40B4-BE49-F238E27FC236}">
                <a16:creationId xmlns:a16="http://schemas.microsoft.com/office/drawing/2014/main" id="{5442DB86-52C5-4F47-B8B4-AB9D32BC3CE9}"/>
              </a:ext>
            </a:extLst>
          </p:cNvPr>
          <p:cNvSpPr>
            <a:spLocks noGrp="1"/>
          </p:cNvSpPr>
          <p:nvPr>
            <p:ph sz="quarter" idx="14"/>
          </p:nvPr>
        </p:nvSpPr>
        <p:spPr>
          <a:xfrm>
            <a:off x="457201" y="1908175"/>
            <a:ext cx="4625340" cy="41798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itle 4">
            <a:extLst>
              <a:ext uri="{FF2B5EF4-FFF2-40B4-BE49-F238E27FC236}">
                <a16:creationId xmlns:a16="http://schemas.microsoft.com/office/drawing/2014/main" id="{BD431037-E501-44DB-A6E7-8479D97F67EC}"/>
              </a:ext>
            </a:extLst>
          </p:cNvPr>
          <p:cNvSpPr>
            <a:spLocks noGrp="1"/>
          </p:cNvSpPr>
          <p:nvPr>
            <p:ph type="title"/>
          </p:nvPr>
        </p:nvSpPr>
        <p:spPr>
          <a:xfrm>
            <a:off x="416380" y="558800"/>
            <a:ext cx="4666161" cy="711200"/>
          </a:xfrm>
        </p:spPr>
        <p:txBody>
          <a:bodyPr/>
          <a:lstStyle/>
          <a:p>
            <a:r>
              <a:rPr lang="en-US"/>
              <a:t>Click to edit Master title style</a:t>
            </a:r>
            <a:endParaRPr lang="en-US" dirty="0"/>
          </a:p>
        </p:txBody>
      </p:sp>
      <p:sp>
        <p:nvSpPr>
          <p:cNvPr id="13" name="Text Placeholder 10">
            <a:extLst>
              <a:ext uri="{FF2B5EF4-FFF2-40B4-BE49-F238E27FC236}">
                <a16:creationId xmlns:a16="http://schemas.microsoft.com/office/drawing/2014/main" id="{0BFF8289-BFB9-45D6-BF05-2ECDB9C16AC0}"/>
              </a:ext>
            </a:extLst>
          </p:cNvPr>
          <p:cNvSpPr>
            <a:spLocks noGrp="1"/>
          </p:cNvSpPr>
          <p:nvPr>
            <p:ph type="body" sz="quarter" idx="17" hasCustomPrompt="1"/>
          </p:nvPr>
        </p:nvSpPr>
        <p:spPr>
          <a:xfrm>
            <a:off x="5192196" y="558801"/>
            <a:ext cx="6496884" cy="482600"/>
          </a:xfrm>
        </p:spPr>
        <p:txBody>
          <a:bodyPr/>
          <a:lstStyle>
            <a:lvl1pPr marL="0" indent="0">
              <a:lnSpc>
                <a:spcPct val="100000"/>
              </a:lnSpc>
              <a:spcBef>
                <a:spcPts val="1500"/>
              </a:spcBef>
              <a:buFont typeface="+mj-lt"/>
              <a:buNone/>
              <a:defRPr sz="1600" b="1">
                <a:solidFill>
                  <a:schemeClr val="tx2"/>
                </a:solidFill>
                <a:latin typeface="+mn-lt"/>
              </a:defRPr>
            </a:lvl1pPr>
            <a:lvl2pPr marL="0" indent="0">
              <a:lnSpc>
                <a:spcPct val="100000"/>
              </a:lnSpc>
              <a:buFont typeface="+mj-lt"/>
              <a:buNone/>
              <a:defRPr sz="1600" b="1">
                <a:solidFill>
                  <a:schemeClr val="tx2"/>
                </a:solidFill>
                <a:latin typeface="+mn-lt"/>
              </a:defRPr>
            </a:lvl2pPr>
            <a:lvl3pPr marL="0" indent="0">
              <a:lnSpc>
                <a:spcPct val="100000"/>
              </a:lnSpc>
              <a:buFont typeface="+mj-lt"/>
              <a:buNone/>
              <a:defRPr sz="1600" b="1">
                <a:solidFill>
                  <a:schemeClr val="tx2"/>
                </a:solidFill>
                <a:latin typeface="+mn-lt"/>
              </a:defRPr>
            </a:lvl3pPr>
            <a:lvl4pPr marL="0" indent="0">
              <a:lnSpc>
                <a:spcPct val="100000"/>
              </a:lnSpc>
              <a:spcBef>
                <a:spcPts val="0"/>
              </a:spcBef>
              <a:spcAft>
                <a:spcPts val="1200"/>
              </a:spcAft>
              <a:buFont typeface="+mj-lt"/>
              <a:buNone/>
              <a:defRPr sz="1600" b="1">
                <a:solidFill>
                  <a:schemeClr val="tx2"/>
                </a:solidFill>
                <a:latin typeface="+mn-lt"/>
              </a:defRPr>
            </a:lvl4pPr>
            <a:lvl5pPr marL="0" indent="0">
              <a:lnSpc>
                <a:spcPct val="100000"/>
              </a:lnSpc>
              <a:spcAft>
                <a:spcPts val="1200"/>
              </a:spcAft>
              <a:buFont typeface="+mj-lt"/>
              <a:buNone/>
              <a:defRPr sz="1600" b="1">
                <a:solidFill>
                  <a:schemeClr val="tx2"/>
                </a:solidFill>
                <a:latin typeface="+mn-lt"/>
              </a:defRPr>
            </a:lvl5pPr>
            <a:lvl6pPr marL="0" indent="0">
              <a:lnSpc>
                <a:spcPct val="100000"/>
              </a:lnSpc>
              <a:spcBef>
                <a:spcPts val="0"/>
              </a:spcBef>
              <a:spcAft>
                <a:spcPts val="1200"/>
              </a:spcAft>
              <a:buFont typeface="+mj-lt"/>
              <a:buNone/>
              <a:defRPr sz="1600" b="1">
                <a:solidFill>
                  <a:schemeClr val="tx2"/>
                </a:solidFill>
                <a:latin typeface="+mn-lt"/>
              </a:defRPr>
            </a:lvl6pPr>
            <a:lvl7pPr marL="0" indent="0">
              <a:lnSpc>
                <a:spcPct val="100000"/>
              </a:lnSpc>
              <a:spcAft>
                <a:spcPts val="1200"/>
              </a:spcAft>
              <a:buFont typeface="+mj-lt"/>
              <a:buNone/>
              <a:defRPr sz="1600" b="1">
                <a:solidFill>
                  <a:schemeClr val="tx2"/>
                </a:solidFill>
                <a:latin typeface="+mn-lt"/>
              </a:defRPr>
            </a:lvl7pPr>
            <a:lvl8pPr marL="0" indent="0">
              <a:lnSpc>
                <a:spcPct val="100000"/>
              </a:lnSpc>
              <a:spcAft>
                <a:spcPts val="1200"/>
              </a:spcAft>
              <a:buFont typeface="+mj-lt"/>
              <a:buNone/>
              <a:defRPr sz="1600" b="1">
                <a:solidFill>
                  <a:schemeClr val="tx2"/>
                </a:solidFill>
                <a:latin typeface="+mn-lt"/>
              </a:defRPr>
            </a:lvl8pPr>
            <a:lvl9pPr marL="0" indent="0">
              <a:lnSpc>
                <a:spcPct val="100000"/>
              </a:lnSpc>
              <a:buFont typeface="+mj-lt"/>
              <a:buNone/>
              <a:defRPr sz="1600" b="1">
                <a:solidFill>
                  <a:schemeClr val="tx2"/>
                </a:solidFill>
                <a:latin typeface="+mn-lt"/>
              </a:defRPr>
            </a:lvl9pPr>
          </a:lstStyle>
          <a:p>
            <a:pPr lvl="0"/>
            <a:r>
              <a:rPr lang="en-AU" dirty="0"/>
              <a:t>Subtitle 1</a:t>
            </a:r>
          </a:p>
          <a:p>
            <a:pPr lvl="1"/>
            <a:r>
              <a:rPr lang="en-AU" dirty="0"/>
              <a:t>2</a:t>
            </a:r>
          </a:p>
          <a:p>
            <a:pPr lvl="2"/>
            <a:r>
              <a:rPr lang="en-AU" dirty="0"/>
              <a:t>3</a:t>
            </a:r>
          </a:p>
          <a:p>
            <a:pPr lvl="3"/>
            <a:r>
              <a:rPr lang="en-AU" dirty="0"/>
              <a:t>4</a:t>
            </a:r>
          </a:p>
          <a:p>
            <a:pPr lvl="4"/>
            <a:r>
              <a:rPr lang="en-AU" dirty="0"/>
              <a:t>5</a:t>
            </a:r>
          </a:p>
          <a:p>
            <a:pPr lvl="5"/>
            <a:r>
              <a:rPr lang="en-AU" dirty="0"/>
              <a:t>6</a:t>
            </a:r>
          </a:p>
          <a:p>
            <a:pPr lvl="6"/>
            <a:r>
              <a:rPr lang="en-AU" dirty="0"/>
              <a:t>7</a:t>
            </a:r>
          </a:p>
          <a:p>
            <a:pPr lvl="7"/>
            <a:r>
              <a:rPr lang="en-AU" dirty="0"/>
              <a:t>8</a:t>
            </a:r>
          </a:p>
          <a:p>
            <a:pPr lvl="8"/>
            <a:r>
              <a:rPr lang="en-AU" dirty="0"/>
              <a:t>9</a:t>
            </a:r>
          </a:p>
        </p:txBody>
      </p:sp>
      <p:sp>
        <p:nvSpPr>
          <p:cNvPr id="8" name="Table Placeholder 7">
            <a:extLst>
              <a:ext uri="{FF2B5EF4-FFF2-40B4-BE49-F238E27FC236}">
                <a16:creationId xmlns:a16="http://schemas.microsoft.com/office/drawing/2014/main" id="{89764184-287B-4F2B-BDDF-E727B9256A60}"/>
              </a:ext>
            </a:extLst>
          </p:cNvPr>
          <p:cNvSpPr>
            <a:spLocks noGrp="1"/>
          </p:cNvSpPr>
          <p:nvPr>
            <p:ph type="tbl" sz="quarter" idx="18"/>
          </p:nvPr>
        </p:nvSpPr>
        <p:spPr>
          <a:xfrm>
            <a:off x="5252721" y="1050925"/>
            <a:ext cx="6401118" cy="3043555"/>
          </a:xfrm>
        </p:spPr>
        <p:txBody>
          <a:bodyPr/>
          <a:lstStyle/>
          <a:p>
            <a:r>
              <a:rPr lang="en-US"/>
              <a:t>Click icon to add table</a:t>
            </a:r>
            <a:endParaRPr lang="en-US" dirty="0"/>
          </a:p>
        </p:txBody>
      </p:sp>
      <p:sp>
        <p:nvSpPr>
          <p:cNvPr id="19" name="Text Placeholder 10">
            <a:extLst>
              <a:ext uri="{FF2B5EF4-FFF2-40B4-BE49-F238E27FC236}">
                <a16:creationId xmlns:a16="http://schemas.microsoft.com/office/drawing/2014/main" id="{F8C59B0F-5257-45BE-B633-F5C99F54B3F4}"/>
              </a:ext>
            </a:extLst>
          </p:cNvPr>
          <p:cNvSpPr>
            <a:spLocks noGrp="1"/>
          </p:cNvSpPr>
          <p:nvPr>
            <p:ph type="body" sz="quarter" idx="19" hasCustomPrompt="1"/>
          </p:nvPr>
        </p:nvSpPr>
        <p:spPr>
          <a:xfrm>
            <a:off x="5192196" y="4104004"/>
            <a:ext cx="3911737" cy="1240156"/>
          </a:xfrm>
        </p:spPr>
        <p:txBody>
          <a:bodyPr/>
          <a:lstStyle>
            <a:lvl1pPr marL="0" indent="0">
              <a:lnSpc>
                <a:spcPct val="100000"/>
              </a:lnSpc>
              <a:spcBef>
                <a:spcPts val="0"/>
              </a:spcBef>
              <a:spcAft>
                <a:spcPts val="0"/>
              </a:spcAft>
              <a:buFont typeface="+mj-lt"/>
              <a:buNone/>
              <a:defRPr sz="800" i="1">
                <a:solidFill>
                  <a:srgbClr val="666666"/>
                </a:solidFill>
                <a:latin typeface="+mn-lt"/>
              </a:defRPr>
            </a:lvl1pPr>
            <a:lvl2pPr marL="0" indent="0">
              <a:lnSpc>
                <a:spcPct val="100000"/>
              </a:lnSpc>
              <a:spcAft>
                <a:spcPts val="0"/>
              </a:spcAft>
              <a:buFont typeface="+mj-lt"/>
              <a:buNone/>
              <a:defRPr sz="800" b="0" i="1">
                <a:solidFill>
                  <a:srgbClr val="666666"/>
                </a:solidFill>
                <a:latin typeface="+mn-lt"/>
              </a:defRPr>
            </a:lvl2pPr>
            <a:lvl3pPr marL="0" indent="0">
              <a:lnSpc>
                <a:spcPct val="100000"/>
              </a:lnSpc>
              <a:spcAft>
                <a:spcPts val="0"/>
              </a:spcAft>
              <a:buFont typeface="+mj-lt"/>
              <a:buNone/>
              <a:defRPr sz="800" b="0" i="1">
                <a:solidFill>
                  <a:srgbClr val="666666"/>
                </a:solidFill>
                <a:latin typeface="+mn-lt"/>
              </a:defRPr>
            </a:lvl3pPr>
            <a:lvl4pPr marL="0" indent="0">
              <a:lnSpc>
                <a:spcPct val="100000"/>
              </a:lnSpc>
              <a:spcBef>
                <a:spcPts val="0"/>
              </a:spcBef>
              <a:spcAft>
                <a:spcPts val="0"/>
              </a:spcAft>
              <a:buFont typeface="+mj-lt"/>
              <a:buNone/>
              <a:defRPr sz="800" b="0" i="1">
                <a:solidFill>
                  <a:srgbClr val="666666"/>
                </a:solidFill>
                <a:latin typeface="+mn-lt"/>
              </a:defRPr>
            </a:lvl4pPr>
            <a:lvl5pPr marL="0" indent="0">
              <a:lnSpc>
                <a:spcPct val="100000"/>
              </a:lnSpc>
              <a:spcBef>
                <a:spcPts val="0"/>
              </a:spcBef>
              <a:spcAft>
                <a:spcPts val="0"/>
              </a:spcAft>
              <a:buFont typeface="+mj-lt"/>
              <a:buNone/>
              <a:defRPr sz="800" b="0" i="1">
                <a:solidFill>
                  <a:srgbClr val="666666"/>
                </a:solidFill>
                <a:latin typeface="+mn-lt"/>
              </a:defRPr>
            </a:lvl5pPr>
            <a:lvl6pPr marL="0" indent="0">
              <a:lnSpc>
                <a:spcPct val="100000"/>
              </a:lnSpc>
              <a:spcBef>
                <a:spcPts val="0"/>
              </a:spcBef>
              <a:spcAft>
                <a:spcPts val="0"/>
              </a:spcAft>
              <a:buFont typeface="+mj-lt"/>
              <a:buNone/>
              <a:defRPr sz="800" b="0" i="1">
                <a:solidFill>
                  <a:srgbClr val="666666"/>
                </a:solidFill>
                <a:latin typeface="+mn-lt"/>
              </a:defRPr>
            </a:lvl6pPr>
            <a:lvl7pPr marL="0" indent="0">
              <a:lnSpc>
                <a:spcPct val="100000"/>
              </a:lnSpc>
              <a:spcAft>
                <a:spcPts val="0"/>
              </a:spcAft>
              <a:buFont typeface="+mj-lt"/>
              <a:buNone/>
              <a:defRPr sz="800" b="0" i="1">
                <a:solidFill>
                  <a:srgbClr val="666666"/>
                </a:solidFill>
                <a:latin typeface="+mn-lt"/>
              </a:defRPr>
            </a:lvl7pPr>
            <a:lvl8pPr marL="0" indent="0">
              <a:lnSpc>
                <a:spcPct val="100000"/>
              </a:lnSpc>
              <a:spcAft>
                <a:spcPts val="0"/>
              </a:spcAft>
              <a:buFont typeface="+mj-lt"/>
              <a:buNone/>
              <a:defRPr sz="800" b="0" i="1">
                <a:solidFill>
                  <a:srgbClr val="666666"/>
                </a:solidFill>
                <a:latin typeface="+mn-lt"/>
              </a:defRPr>
            </a:lvl8pPr>
            <a:lvl9pPr marL="0" indent="0">
              <a:lnSpc>
                <a:spcPct val="100000"/>
              </a:lnSpc>
              <a:spcAft>
                <a:spcPts val="0"/>
              </a:spcAft>
              <a:buFont typeface="+mj-lt"/>
              <a:buNone/>
              <a:defRPr sz="800" b="0" i="1">
                <a:solidFill>
                  <a:srgbClr val="666666"/>
                </a:solidFill>
                <a:latin typeface="+mn-lt"/>
              </a:defRPr>
            </a:lvl9pPr>
          </a:lstStyle>
          <a:p>
            <a:pPr lvl="0"/>
            <a:r>
              <a:rPr lang="en-AU" dirty="0"/>
              <a:t>Click to add Footnote</a:t>
            </a:r>
          </a:p>
          <a:p>
            <a:pPr lvl="0"/>
            <a:r>
              <a:rPr lang="en-AU" dirty="0"/>
              <a:t>1</a:t>
            </a:r>
          </a:p>
          <a:p>
            <a:pPr lvl="1"/>
            <a:r>
              <a:rPr lang="en-AU" dirty="0"/>
              <a:t>2</a:t>
            </a:r>
          </a:p>
          <a:p>
            <a:pPr lvl="2"/>
            <a:r>
              <a:rPr lang="en-AU" dirty="0"/>
              <a:t>3</a:t>
            </a:r>
          </a:p>
          <a:p>
            <a:pPr lvl="3"/>
            <a:r>
              <a:rPr lang="en-AU" dirty="0"/>
              <a:t>4</a:t>
            </a:r>
          </a:p>
          <a:p>
            <a:pPr lvl="4"/>
            <a:r>
              <a:rPr lang="en-AU" dirty="0"/>
              <a:t>5</a:t>
            </a:r>
          </a:p>
          <a:p>
            <a:pPr lvl="5"/>
            <a:r>
              <a:rPr lang="en-AU" dirty="0"/>
              <a:t>6</a:t>
            </a:r>
          </a:p>
          <a:p>
            <a:pPr lvl="6"/>
            <a:r>
              <a:rPr lang="en-AU" dirty="0"/>
              <a:t>7</a:t>
            </a:r>
          </a:p>
          <a:p>
            <a:pPr lvl="7"/>
            <a:r>
              <a:rPr lang="en-AU" dirty="0"/>
              <a:t>8</a:t>
            </a:r>
          </a:p>
          <a:p>
            <a:pPr lvl="8"/>
            <a:r>
              <a:rPr lang="en-AU" dirty="0"/>
              <a:t>9</a:t>
            </a:r>
          </a:p>
        </p:txBody>
      </p:sp>
    </p:spTree>
    <p:extLst>
      <p:ext uri="{BB962C8B-B14F-4D97-AF65-F5344CB8AC3E}">
        <p14:creationId xmlns:p14="http://schemas.microsoft.com/office/powerpoint/2010/main" val="297189676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1_End Slide">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8AD19091-0D4B-4F10-B0CA-E4E904B132B6}"/>
              </a:ext>
            </a:extLst>
          </p:cNvPr>
          <p:cNvPicPr>
            <a:picLocks noChangeAspect="1"/>
          </p:cNvPicPr>
          <p:nvPr userDrawn="1"/>
        </p:nvPicPr>
        <p:blipFill rotWithShape="1">
          <a:blip r:embed="rId2"/>
          <a:srcRect l="-180" r="42621" b="28956"/>
          <a:stretch/>
        </p:blipFill>
        <p:spPr>
          <a:xfrm>
            <a:off x="8116903" y="1828799"/>
            <a:ext cx="4075097" cy="5029201"/>
          </a:xfrm>
          <a:prstGeom prst="rect">
            <a:avLst/>
          </a:prstGeom>
        </p:spPr>
      </p:pic>
      <p:sp>
        <p:nvSpPr>
          <p:cNvPr id="2" name="Title 1"/>
          <p:cNvSpPr>
            <a:spLocks noGrp="1"/>
          </p:cNvSpPr>
          <p:nvPr>
            <p:ph type="ctrTitle" hasCustomPrompt="1"/>
          </p:nvPr>
        </p:nvSpPr>
        <p:spPr>
          <a:xfrm>
            <a:off x="419099" y="3052799"/>
            <a:ext cx="4433317" cy="2028218"/>
          </a:xfrm>
          <a:prstGeom prst="rect">
            <a:avLst/>
          </a:prstGeom>
        </p:spPr>
        <p:txBody>
          <a:bodyPr anchor="b"/>
          <a:lstStyle>
            <a:lvl1pPr algn="l">
              <a:lnSpc>
                <a:spcPts val="5500"/>
              </a:lnSpc>
              <a:defRPr sz="4500" b="1" u="sng" spc="0" baseline="0">
                <a:solidFill>
                  <a:schemeClr val="tx2"/>
                </a:solidFill>
                <a:uFill>
                  <a:solidFill>
                    <a:schemeClr val="accent2"/>
                  </a:solidFill>
                </a:uFill>
              </a:defRPr>
            </a:lvl1pPr>
          </a:lstStyle>
          <a:p>
            <a:r>
              <a:rPr lang="en-US" dirty="0"/>
              <a:t>Click to add Back page title over</a:t>
            </a:r>
            <a:endParaRPr lang="en-GB" dirty="0"/>
          </a:p>
        </p:txBody>
      </p:sp>
      <p:sp>
        <p:nvSpPr>
          <p:cNvPr id="6" name="Subtitle 2">
            <a:extLst>
              <a:ext uri="{FF2B5EF4-FFF2-40B4-BE49-F238E27FC236}">
                <a16:creationId xmlns:a16="http://schemas.microsoft.com/office/drawing/2014/main" id="{B113A054-12CB-4197-89CB-FBA21D5F8988}"/>
              </a:ext>
            </a:extLst>
          </p:cNvPr>
          <p:cNvSpPr>
            <a:spLocks noGrp="1"/>
          </p:cNvSpPr>
          <p:nvPr>
            <p:ph type="subTitle" idx="1" hasCustomPrompt="1"/>
          </p:nvPr>
        </p:nvSpPr>
        <p:spPr>
          <a:xfrm>
            <a:off x="419099" y="5408530"/>
            <a:ext cx="5067300" cy="559815"/>
          </a:xfrm>
        </p:spPr>
        <p:txBody>
          <a:bodyPr/>
          <a:lstStyle>
            <a:lvl1pPr marL="0" indent="0" algn="l">
              <a:lnSpc>
                <a:spcPct val="100000"/>
              </a:lnSpc>
              <a:spcAft>
                <a:spcPts val="0"/>
              </a:spcAft>
              <a:buNone/>
              <a:defRPr sz="1700" b="1" baseline="0">
                <a:solidFill>
                  <a:schemeClr val="accent2"/>
                </a:solidFill>
              </a:defRPr>
            </a:lvl1pPr>
            <a:lvl2pPr marL="0" indent="0" algn="l">
              <a:lnSpc>
                <a:spcPct val="100000"/>
              </a:lnSpc>
              <a:spcAft>
                <a:spcPts val="0"/>
              </a:spcAft>
              <a:buNone/>
              <a:defRPr sz="2000" b="1">
                <a:solidFill>
                  <a:schemeClr val="accent2"/>
                </a:solidFill>
                <a:latin typeface="+mj-lt"/>
              </a:defRPr>
            </a:lvl2pPr>
            <a:lvl3pPr marL="0" indent="0" algn="l">
              <a:lnSpc>
                <a:spcPct val="100000"/>
              </a:lnSpc>
              <a:spcAft>
                <a:spcPts val="0"/>
              </a:spcAft>
              <a:buNone/>
              <a:defRPr sz="1500" b="1">
                <a:solidFill>
                  <a:schemeClr val="accent2"/>
                </a:solidFill>
                <a:latin typeface="+mj-lt"/>
              </a:defRPr>
            </a:lvl3pPr>
            <a:lvl4pPr marL="0" indent="0" algn="l">
              <a:lnSpc>
                <a:spcPct val="100000"/>
              </a:lnSpc>
              <a:spcBef>
                <a:spcPts val="0"/>
              </a:spcBef>
              <a:spcAft>
                <a:spcPts val="0"/>
              </a:spcAft>
              <a:buNone/>
              <a:defRPr sz="1800" b="1">
                <a:solidFill>
                  <a:schemeClr val="accent2"/>
                </a:solidFill>
                <a:latin typeface="+mj-lt"/>
              </a:defRPr>
            </a:lvl4pPr>
            <a:lvl5pPr marL="0" indent="0" algn="l">
              <a:lnSpc>
                <a:spcPct val="100000"/>
              </a:lnSpc>
              <a:spcBef>
                <a:spcPts val="0"/>
              </a:spcBef>
              <a:buNone/>
              <a:defRPr sz="1400" b="1">
                <a:solidFill>
                  <a:schemeClr val="accent2"/>
                </a:solidFill>
                <a:latin typeface="+mj-lt"/>
              </a:defRPr>
            </a:lvl5pPr>
            <a:lvl6pPr marL="0" indent="0" algn="l">
              <a:lnSpc>
                <a:spcPct val="100000"/>
              </a:lnSpc>
              <a:spcBef>
                <a:spcPts val="0"/>
              </a:spcBef>
              <a:spcAft>
                <a:spcPts val="0"/>
              </a:spcAft>
              <a:buNone/>
              <a:defRPr sz="1900" b="1">
                <a:solidFill>
                  <a:schemeClr val="accent2"/>
                </a:solidFill>
                <a:latin typeface="+mj-lt"/>
              </a:defRPr>
            </a:lvl6pPr>
            <a:lvl7pPr marL="0" indent="0" algn="l">
              <a:lnSpc>
                <a:spcPct val="100000"/>
              </a:lnSpc>
              <a:spcAft>
                <a:spcPts val="0"/>
              </a:spcAft>
              <a:buNone/>
              <a:defRPr sz="1400" b="1">
                <a:solidFill>
                  <a:schemeClr val="accent2"/>
                </a:solidFill>
                <a:latin typeface="+mj-lt"/>
              </a:defRPr>
            </a:lvl7pPr>
            <a:lvl8pPr marL="0" indent="0" algn="l">
              <a:lnSpc>
                <a:spcPct val="100000"/>
              </a:lnSpc>
              <a:spcAft>
                <a:spcPts val="0"/>
              </a:spcAft>
              <a:buNone/>
              <a:defRPr sz="1900" b="1">
                <a:solidFill>
                  <a:schemeClr val="accent2"/>
                </a:solidFill>
                <a:latin typeface="+mj-lt"/>
              </a:defRPr>
            </a:lvl8pPr>
            <a:lvl9pPr marL="0" indent="0" algn="l">
              <a:lnSpc>
                <a:spcPct val="100000"/>
              </a:lnSpc>
              <a:spcAft>
                <a:spcPts val="0"/>
              </a:spcAft>
              <a:buNone/>
              <a:defRPr sz="1400" b="1">
                <a:solidFill>
                  <a:schemeClr val="accent2"/>
                </a:solidFill>
              </a:defRPr>
            </a:lvl9pPr>
          </a:lstStyle>
          <a:p>
            <a:r>
              <a:rPr lang="en-AU" sz="1700" baseline="0" dirty="0"/>
              <a:t>mindframe-media.info</a:t>
            </a:r>
          </a:p>
          <a:p>
            <a:pPr lvl="1"/>
            <a:r>
              <a:rPr lang="en-AU" sz="1700" baseline="0" dirty="0"/>
              <a:t>2</a:t>
            </a:r>
          </a:p>
          <a:p>
            <a:pPr lvl="2"/>
            <a:r>
              <a:rPr lang="en-AU" sz="1700" baseline="0" dirty="0"/>
              <a:t>3</a:t>
            </a:r>
          </a:p>
          <a:p>
            <a:pPr lvl="3"/>
            <a:r>
              <a:rPr lang="en-AU" sz="1700" baseline="0" dirty="0"/>
              <a:t>4</a:t>
            </a:r>
          </a:p>
          <a:p>
            <a:pPr lvl="4"/>
            <a:r>
              <a:rPr lang="en-AU" sz="1700" baseline="0" dirty="0"/>
              <a:t>5</a:t>
            </a:r>
          </a:p>
          <a:p>
            <a:pPr lvl="5"/>
            <a:r>
              <a:rPr lang="en-AU" sz="1700" baseline="0" dirty="0"/>
              <a:t>6</a:t>
            </a:r>
          </a:p>
          <a:p>
            <a:pPr lvl="6"/>
            <a:r>
              <a:rPr lang="en-AU" sz="1700" baseline="0" dirty="0"/>
              <a:t>7</a:t>
            </a:r>
          </a:p>
          <a:p>
            <a:pPr lvl="7"/>
            <a:r>
              <a:rPr lang="en-AU" sz="1700" baseline="0" dirty="0"/>
              <a:t>8</a:t>
            </a:r>
          </a:p>
          <a:p>
            <a:pPr lvl="8"/>
            <a:r>
              <a:rPr lang="en-AU" sz="1700" baseline="0" dirty="0"/>
              <a:t>9</a:t>
            </a:r>
            <a:endParaRPr lang="en-GB" dirty="0"/>
          </a:p>
        </p:txBody>
      </p:sp>
      <p:pic>
        <p:nvPicPr>
          <p:cNvPr id="12" name="Picture 11">
            <a:extLst>
              <a:ext uri="{FF2B5EF4-FFF2-40B4-BE49-F238E27FC236}">
                <a16:creationId xmlns:a16="http://schemas.microsoft.com/office/drawing/2014/main" id="{022F99A3-414F-444C-BE86-79C48E0649D8}"/>
              </a:ext>
            </a:extLst>
          </p:cNvPr>
          <p:cNvPicPr>
            <a:picLocks noChangeAspect="1"/>
          </p:cNvPicPr>
          <p:nvPr userDrawn="1"/>
        </p:nvPicPr>
        <p:blipFill>
          <a:blip r:embed="rId3"/>
          <a:stretch>
            <a:fillRect/>
          </a:stretch>
        </p:blipFill>
        <p:spPr>
          <a:xfrm>
            <a:off x="504825" y="517525"/>
            <a:ext cx="3197225" cy="602586"/>
          </a:xfrm>
          <a:prstGeom prst="rect">
            <a:avLst/>
          </a:prstGeom>
        </p:spPr>
      </p:pic>
      <p:pic>
        <p:nvPicPr>
          <p:cNvPr id="39" name="Picture 38">
            <a:extLst>
              <a:ext uri="{FF2B5EF4-FFF2-40B4-BE49-F238E27FC236}">
                <a16:creationId xmlns:a16="http://schemas.microsoft.com/office/drawing/2014/main" id="{D4F5EE68-870B-4F8B-BF3F-B71CA1D765EB}"/>
              </a:ext>
            </a:extLst>
          </p:cNvPr>
          <p:cNvPicPr>
            <a:picLocks noChangeAspect="1"/>
          </p:cNvPicPr>
          <p:nvPr userDrawn="1"/>
        </p:nvPicPr>
        <p:blipFill>
          <a:blip r:embed="rId4"/>
          <a:stretch>
            <a:fillRect/>
          </a:stretch>
        </p:blipFill>
        <p:spPr>
          <a:xfrm>
            <a:off x="504826" y="6359759"/>
            <a:ext cx="2609850" cy="247706"/>
          </a:xfrm>
          <a:prstGeom prst="rect">
            <a:avLst/>
          </a:prstGeom>
        </p:spPr>
      </p:pic>
    </p:spTree>
    <p:extLst>
      <p:ext uri="{BB962C8B-B14F-4D97-AF65-F5344CB8AC3E}">
        <p14:creationId xmlns:p14="http://schemas.microsoft.com/office/powerpoint/2010/main" val="21924238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B">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9407E6DA-61B2-48F0-976F-D6A1C9B8F231}"/>
              </a:ext>
            </a:extLst>
          </p:cNvPr>
          <p:cNvSpPr/>
          <p:nvPr userDrawn="1"/>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9" name="Picture Placeholder 7">
            <a:extLst>
              <a:ext uri="{FF2B5EF4-FFF2-40B4-BE49-F238E27FC236}">
                <a16:creationId xmlns:a16="http://schemas.microsoft.com/office/drawing/2014/main" id="{E55E51DD-F396-4940-90D1-0AE68100F112}"/>
              </a:ext>
            </a:extLst>
          </p:cNvPr>
          <p:cNvSpPr>
            <a:spLocks noGrp="1"/>
          </p:cNvSpPr>
          <p:nvPr>
            <p:ph type="pic" sz="quarter" idx="15" hasCustomPrompt="1"/>
          </p:nvPr>
        </p:nvSpPr>
        <p:spPr>
          <a:xfrm>
            <a:off x="7152462" y="0"/>
            <a:ext cx="5039537" cy="6858000"/>
          </a:xfrm>
          <a:solidFill>
            <a:schemeClr val="bg1">
              <a:lumMod val="75000"/>
            </a:schemeClr>
          </a:solidFill>
        </p:spPr>
        <p:txBody>
          <a:bodyPr lIns="216000" tIns="216000" rIns="216000" bIns="216000"/>
          <a:lstStyle>
            <a:lvl1pPr>
              <a:defRPr sz="1400">
                <a:solidFill>
                  <a:schemeClr val="bg1"/>
                </a:solidFill>
              </a:defRPr>
            </a:lvl1pPr>
          </a:lstStyle>
          <a:p>
            <a:r>
              <a:rPr lang="en-US" dirty="0"/>
              <a:t>Click icon to add picture. If the icon is concealed by the graphic, either click on the grey placeholder and select: ‘Insert &gt; Picture’, or drag and drop from File Finder.</a:t>
            </a:r>
            <a:endParaRPr lang="en-AU" dirty="0"/>
          </a:p>
        </p:txBody>
      </p:sp>
      <p:sp>
        <p:nvSpPr>
          <p:cNvPr id="2" name="Title 1"/>
          <p:cNvSpPr>
            <a:spLocks noGrp="1"/>
          </p:cNvSpPr>
          <p:nvPr>
            <p:ph type="ctrTitle" hasCustomPrompt="1"/>
          </p:nvPr>
        </p:nvSpPr>
        <p:spPr>
          <a:xfrm>
            <a:off x="419099" y="3052798"/>
            <a:ext cx="5067301" cy="2196365"/>
          </a:xfrm>
          <a:prstGeom prst="rect">
            <a:avLst/>
          </a:prstGeom>
        </p:spPr>
        <p:txBody>
          <a:bodyPr anchor="b"/>
          <a:lstStyle>
            <a:lvl1pPr algn="l">
              <a:lnSpc>
                <a:spcPts val="5500"/>
              </a:lnSpc>
              <a:defRPr sz="4500" b="1" u="sng" spc="0" baseline="0">
                <a:solidFill>
                  <a:schemeClr val="tx2"/>
                </a:solidFill>
                <a:uFill>
                  <a:solidFill>
                    <a:schemeClr val="bg1"/>
                  </a:solidFill>
                </a:uFill>
              </a:defRPr>
            </a:lvl1pPr>
          </a:lstStyle>
          <a:p>
            <a:r>
              <a:rPr lang="en-US" dirty="0"/>
              <a:t>Click to add title</a:t>
            </a:r>
            <a:endParaRPr lang="en-GB" dirty="0"/>
          </a:p>
        </p:txBody>
      </p:sp>
      <p:sp>
        <p:nvSpPr>
          <p:cNvPr id="6" name="Subtitle 2">
            <a:extLst>
              <a:ext uri="{FF2B5EF4-FFF2-40B4-BE49-F238E27FC236}">
                <a16:creationId xmlns:a16="http://schemas.microsoft.com/office/drawing/2014/main" id="{B113A054-12CB-4197-89CB-FBA21D5F8988}"/>
              </a:ext>
            </a:extLst>
          </p:cNvPr>
          <p:cNvSpPr>
            <a:spLocks noGrp="1"/>
          </p:cNvSpPr>
          <p:nvPr>
            <p:ph type="subTitle" idx="1" hasCustomPrompt="1"/>
          </p:nvPr>
        </p:nvSpPr>
        <p:spPr>
          <a:xfrm>
            <a:off x="419099" y="5437684"/>
            <a:ext cx="5067300" cy="559815"/>
          </a:xfrm>
        </p:spPr>
        <p:txBody>
          <a:bodyPr/>
          <a:lstStyle>
            <a:lvl1pPr marL="0" indent="0" algn="l">
              <a:lnSpc>
                <a:spcPct val="100000"/>
              </a:lnSpc>
              <a:spcAft>
                <a:spcPts val="0"/>
              </a:spcAft>
              <a:buNone/>
              <a:defRPr sz="1700" b="1" baseline="0">
                <a:solidFill>
                  <a:schemeClr val="tx2"/>
                </a:solidFill>
              </a:defRPr>
            </a:lvl1pPr>
            <a:lvl2pPr marL="0" indent="0" algn="l">
              <a:lnSpc>
                <a:spcPct val="100000"/>
              </a:lnSpc>
              <a:spcAft>
                <a:spcPts val="0"/>
              </a:spcAft>
              <a:buNone/>
              <a:defRPr sz="2000" b="1">
                <a:solidFill>
                  <a:schemeClr val="tx2"/>
                </a:solidFill>
                <a:latin typeface="+mj-lt"/>
              </a:defRPr>
            </a:lvl2pPr>
            <a:lvl3pPr marL="0" indent="0" algn="l">
              <a:lnSpc>
                <a:spcPct val="100000"/>
              </a:lnSpc>
              <a:spcAft>
                <a:spcPts val="0"/>
              </a:spcAft>
              <a:buNone/>
              <a:defRPr sz="1500" b="1">
                <a:solidFill>
                  <a:schemeClr val="tx2"/>
                </a:solidFill>
                <a:latin typeface="+mj-lt"/>
              </a:defRPr>
            </a:lvl3pPr>
            <a:lvl4pPr marL="0" indent="0" algn="l">
              <a:lnSpc>
                <a:spcPct val="100000"/>
              </a:lnSpc>
              <a:spcBef>
                <a:spcPts val="0"/>
              </a:spcBef>
              <a:spcAft>
                <a:spcPts val="0"/>
              </a:spcAft>
              <a:buNone/>
              <a:defRPr sz="1800" b="1">
                <a:solidFill>
                  <a:schemeClr val="tx2"/>
                </a:solidFill>
                <a:latin typeface="+mj-lt"/>
              </a:defRPr>
            </a:lvl4pPr>
            <a:lvl5pPr marL="0" indent="0" algn="l">
              <a:lnSpc>
                <a:spcPct val="100000"/>
              </a:lnSpc>
              <a:spcBef>
                <a:spcPts val="0"/>
              </a:spcBef>
              <a:buNone/>
              <a:defRPr sz="1400" b="1">
                <a:solidFill>
                  <a:schemeClr val="tx2"/>
                </a:solidFill>
                <a:latin typeface="+mj-lt"/>
              </a:defRPr>
            </a:lvl5pPr>
            <a:lvl6pPr marL="0" indent="0" algn="l">
              <a:lnSpc>
                <a:spcPct val="100000"/>
              </a:lnSpc>
              <a:spcBef>
                <a:spcPts val="0"/>
              </a:spcBef>
              <a:spcAft>
                <a:spcPts val="0"/>
              </a:spcAft>
              <a:buNone/>
              <a:defRPr sz="1900" b="1">
                <a:solidFill>
                  <a:schemeClr val="tx2"/>
                </a:solidFill>
                <a:latin typeface="+mj-lt"/>
              </a:defRPr>
            </a:lvl6pPr>
            <a:lvl7pPr marL="0" indent="0" algn="l">
              <a:lnSpc>
                <a:spcPct val="100000"/>
              </a:lnSpc>
              <a:spcAft>
                <a:spcPts val="0"/>
              </a:spcAft>
              <a:buNone/>
              <a:defRPr sz="1400" b="1">
                <a:solidFill>
                  <a:schemeClr val="tx2"/>
                </a:solidFill>
                <a:latin typeface="+mj-lt"/>
              </a:defRPr>
            </a:lvl7pPr>
            <a:lvl8pPr marL="0" indent="0" algn="l">
              <a:lnSpc>
                <a:spcPct val="100000"/>
              </a:lnSpc>
              <a:spcAft>
                <a:spcPts val="0"/>
              </a:spcAft>
              <a:buNone/>
              <a:defRPr sz="1900" b="1">
                <a:solidFill>
                  <a:schemeClr val="tx2"/>
                </a:solidFill>
                <a:latin typeface="+mj-lt"/>
              </a:defRPr>
            </a:lvl8pPr>
            <a:lvl9pPr marL="0" indent="0" algn="l">
              <a:lnSpc>
                <a:spcPct val="100000"/>
              </a:lnSpc>
              <a:spcAft>
                <a:spcPts val="0"/>
              </a:spcAft>
              <a:buNone/>
              <a:defRPr sz="1400" b="1">
                <a:solidFill>
                  <a:schemeClr val="tx2"/>
                </a:solidFill>
              </a:defRPr>
            </a:lvl9pPr>
          </a:lstStyle>
          <a:p>
            <a:r>
              <a:rPr lang="en-AU" sz="1700" baseline="0" dirty="0"/>
              <a:t>21st June, 2018</a:t>
            </a:r>
          </a:p>
          <a:p>
            <a:pPr lvl="1"/>
            <a:r>
              <a:rPr lang="en-AU" sz="1700" baseline="0" dirty="0"/>
              <a:t>2</a:t>
            </a:r>
          </a:p>
          <a:p>
            <a:pPr lvl="2"/>
            <a:r>
              <a:rPr lang="en-AU" sz="1700" baseline="0" dirty="0"/>
              <a:t>3</a:t>
            </a:r>
          </a:p>
          <a:p>
            <a:pPr lvl="3"/>
            <a:r>
              <a:rPr lang="en-AU" sz="1700" baseline="0" dirty="0"/>
              <a:t>4</a:t>
            </a:r>
          </a:p>
          <a:p>
            <a:pPr lvl="4"/>
            <a:r>
              <a:rPr lang="en-AU" sz="1700" baseline="0" dirty="0"/>
              <a:t>5</a:t>
            </a:r>
          </a:p>
          <a:p>
            <a:pPr lvl="5"/>
            <a:r>
              <a:rPr lang="en-AU" sz="1700" baseline="0" dirty="0"/>
              <a:t>6</a:t>
            </a:r>
          </a:p>
          <a:p>
            <a:pPr lvl="6"/>
            <a:r>
              <a:rPr lang="en-AU" sz="1700" baseline="0" dirty="0"/>
              <a:t>7</a:t>
            </a:r>
          </a:p>
          <a:p>
            <a:pPr lvl="7"/>
            <a:r>
              <a:rPr lang="en-AU" sz="1700" baseline="0" dirty="0"/>
              <a:t>8</a:t>
            </a:r>
          </a:p>
          <a:p>
            <a:pPr lvl="8"/>
            <a:r>
              <a:rPr lang="en-AU" sz="1700" baseline="0" dirty="0"/>
              <a:t>9</a:t>
            </a:r>
            <a:endParaRPr lang="en-GB" dirty="0"/>
          </a:p>
        </p:txBody>
      </p:sp>
      <p:sp>
        <p:nvSpPr>
          <p:cNvPr id="18" name="Text Placeholder 10">
            <a:extLst>
              <a:ext uri="{FF2B5EF4-FFF2-40B4-BE49-F238E27FC236}">
                <a16:creationId xmlns:a16="http://schemas.microsoft.com/office/drawing/2014/main" id="{0F69D152-81D7-4A44-A564-8BBE3AF3F16E}"/>
              </a:ext>
            </a:extLst>
          </p:cNvPr>
          <p:cNvSpPr>
            <a:spLocks noGrp="1"/>
          </p:cNvSpPr>
          <p:nvPr>
            <p:ph type="body" sz="quarter" idx="17" hasCustomPrompt="1"/>
          </p:nvPr>
        </p:nvSpPr>
        <p:spPr>
          <a:xfrm>
            <a:off x="8115868" y="1828800"/>
            <a:ext cx="4076132" cy="5028344"/>
          </a:xfrm>
          <a:blipFill dpi="0" rotWithShape="1">
            <a:blip r:embed="rId2">
              <a:extLst>
                <a:ext uri="{28A0092B-C50C-407E-A947-70E740481C1C}">
                  <a14:useLocalDpi xmlns:a14="http://schemas.microsoft.com/office/drawing/2010/main" val="0"/>
                </a:ext>
              </a:extLst>
            </a:blip>
            <a:srcRect/>
            <a:stretch>
              <a:fillRect l="133" r="-74209" b="-40782"/>
            </a:stretch>
          </a:blipFill>
        </p:spPr>
        <p:txBody>
          <a:bodyPr/>
          <a:lstStyle>
            <a:lvl1pPr marL="0" indent="0">
              <a:lnSpc>
                <a:spcPct val="100000"/>
              </a:lnSpc>
              <a:spcBef>
                <a:spcPts val="1500"/>
              </a:spcBef>
              <a:spcAft>
                <a:spcPts val="0"/>
              </a:spcAft>
              <a:buFont typeface="+mj-lt"/>
              <a:buNone/>
              <a:defRPr sz="200">
                <a:noFill/>
                <a:latin typeface="+mn-lt"/>
              </a:defRPr>
            </a:lvl1pPr>
            <a:lvl2pPr marL="0" indent="0">
              <a:lnSpc>
                <a:spcPct val="100000"/>
              </a:lnSpc>
              <a:spcAft>
                <a:spcPts val="0"/>
              </a:spcAft>
              <a:buFont typeface="+mj-lt"/>
              <a:buNone/>
              <a:defRPr sz="200" b="0">
                <a:noFill/>
                <a:latin typeface="+mn-lt"/>
              </a:defRPr>
            </a:lvl2pPr>
            <a:lvl3pPr marL="0" indent="0">
              <a:lnSpc>
                <a:spcPct val="100000"/>
              </a:lnSpc>
              <a:spcAft>
                <a:spcPts val="0"/>
              </a:spcAft>
              <a:buFont typeface="+mj-lt"/>
              <a:buNone/>
              <a:defRPr sz="200" b="0">
                <a:noFill/>
                <a:latin typeface="+mn-lt"/>
              </a:defRPr>
            </a:lvl3pPr>
            <a:lvl4pPr marL="0" indent="0">
              <a:lnSpc>
                <a:spcPct val="100000"/>
              </a:lnSpc>
              <a:spcBef>
                <a:spcPts val="0"/>
              </a:spcBef>
              <a:spcAft>
                <a:spcPts val="0"/>
              </a:spcAft>
              <a:buFont typeface="+mj-lt"/>
              <a:buNone/>
              <a:defRPr sz="200" b="0">
                <a:noFill/>
                <a:latin typeface="+mn-lt"/>
              </a:defRPr>
            </a:lvl4pPr>
            <a:lvl5pPr marL="0" indent="0">
              <a:lnSpc>
                <a:spcPct val="100000"/>
              </a:lnSpc>
              <a:spcBef>
                <a:spcPts val="0"/>
              </a:spcBef>
              <a:spcAft>
                <a:spcPts val="0"/>
              </a:spcAft>
              <a:buFont typeface="+mj-lt"/>
              <a:buNone/>
              <a:defRPr sz="200" b="0">
                <a:noFill/>
                <a:latin typeface="+mn-lt"/>
              </a:defRPr>
            </a:lvl5pPr>
            <a:lvl6pPr marL="0" indent="0">
              <a:lnSpc>
                <a:spcPct val="100000"/>
              </a:lnSpc>
              <a:spcBef>
                <a:spcPts val="0"/>
              </a:spcBef>
              <a:spcAft>
                <a:spcPts val="0"/>
              </a:spcAft>
              <a:buFont typeface="+mj-lt"/>
              <a:buNone/>
              <a:defRPr sz="200" b="0">
                <a:noFill/>
                <a:latin typeface="+mn-lt"/>
              </a:defRPr>
            </a:lvl6pPr>
            <a:lvl7pPr marL="0" indent="0">
              <a:lnSpc>
                <a:spcPct val="100000"/>
              </a:lnSpc>
              <a:spcAft>
                <a:spcPts val="0"/>
              </a:spcAft>
              <a:buFont typeface="+mj-lt"/>
              <a:buNone/>
              <a:defRPr sz="200" b="0">
                <a:noFill/>
                <a:latin typeface="+mn-lt"/>
              </a:defRPr>
            </a:lvl7pPr>
            <a:lvl8pPr marL="0" indent="0">
              <a:lnSpc>
                <a:spcPct val="100000"/>
              </a:lnSpc>
              <a:spcAft>
                <a:spcPts val="0"/>
              </a:spcAft>
              <a:buFont typeface="+mj-lt"/>
              <a:buNone/>
              <a:defRPr sz="200" b="0">
                <a:noFill/>
                <a:latin typeface="+mn-lt"/>
              </a:defRPr>
            </a:lvl8pPr>
            <a:lvl9pPr marL="0" indent="0">
              <a:lnSpc>
                <a:spcPct val="100000"/>
              </a:lnSpc>
              <a:spcAft>
                <a:spcPts val="0"/>
              </a:spcAft>
              <a:buFont typeface="+mj-lt"/>
              <a:buNone/>
              <a:defRPr sz="200" b="0">
                <a:noFill/>
                <a:latin typeface="+mn-lt"/>
              </a:defRPr>
            </a:lvl9pPr>
          </a:lstStyle>
          <a:p>
            <a:pPr lvl="0"/>
            <a:r>
              <a:rPr lang="en-AU" dirty="0"/>
              <a:t>1</a:t>
            </a:r>
          </a:p>
          <a:p>
            <a:pPr lvl="1"/>
            <a:r>
              <a:rPr lang="en-AU" dirty="0"/>
              <a:t>2</a:t>
            </a:r>
          </a:p>
          <a:p>
            <a:pPr lvl="2"/>
            <a:r>
              <a:rPr lang="en-AU" dirty="0"/>
              <a:t>3</a:t>
            </a:r>
          </a:p>
          <a:p>
            <a:pPr lvl="3"/>
            <a:r>
              <a:rPr lang="en-AU" dirty="0"/>
              <a:t>4</a:t>
            </a:r>
          </a:p>
          <a:p>
            <a:pPr lvl="4"/>
            <a:r>
              <a:rPr lang="en-AU" dirty="0"/>
              <a:t>5</a:t>
            </a:r>
          </a:p>
          <a:p>
            <a:pPr lvl="5"/>
            <a:r>
              <a:rPr lang="en-AU" dirty="0"/>
              <a:t>6</a:t>
            </a:r>
          </a:p>
          <a:p>
            <a:pPr lvl="6"/>
            <a:r>
              <a:rPr lang="en-AU" dirty="0"/>
              <a:t>7</a:t>
            </a:r>
          </a:p>
          <a:p>
            <a:pPr lvl="7"/>
            <a:r>
              <a:rPr lang="en-AU" dirty="0"/>
              <a:t>8</a:t>
            </a:r>
          </a:p>
          <a:p>
            <a:pPr lvl="8"/>
            <a:r>
              <a:rPr lang="en-AU" dirty="0"/>
              <a:t>9</a:t>
            </a:r>
          </a:p>
        </p:txBody>
      </p:sp>
      <p:pic>
        <p:nvPicPr>
          <p:cNvPr id="8" name="Picture 7">
            <a:extLst>
              <a:ext uri="{FF2B5EF4-FFF2-40B4-BE49-F238E27FC236}">
                <a16:creationId xmlns:a16="http://schemas.microsoft.com/office/drawing/2014/main" id="{2E7DD67F-B86B-4217-B6F9-D0F9651CA050}"/>
              </a:ext>
            </a:extLst>
          </p:cNvPr>
          <p:cNvPicPr>
            <a:picLocks noChangeAspect="1"/>
          </p:cNvPicPr>
          <p:nvPr userDrawn="1"/>
        </p:nvPicPr>
        <p:blipFill>
          <a:blip r:embed="rId3"/>
          <a:stretch>
            <a:fillRect/>
          </a:stretch>
        </p:blipFill>
        <p:spPr>
          <a:xfrm>
            <a:off x="517525" y="523876"/>
            <a:ext cx="3178175" cy="598766"/>
          </a:xfrm>
          <a:prstGeom prst="rect">
            <a:avLst/>
          </a:prstGeom>
        </p:spPr>
      </p:pic>
      <p:pic>
        <p:nvPicPr>
          <p:cNvPr id="4" name="Picture 3">
            <a:extLst>
              <a:ext uri="{FF2B5EF4-FFF2-40B4-BE49-F238E27FC236}">
                <a16:creationId xmlns:a16="http://schemas.microsoft.com/office/drawing/2014/main" id="{4C9AEEBA-0AA4-45DB-04F2-CED8AFFB03AB}"/>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517525" y="6334124"/>
            <a:ext cx="3669799" cy="399289"/>
          </a:xfrm>
          <a:prstGeom prst="rect">
            <a:avLst/>
          </a:prstGeom>
        </p:spPr>
      </p:pic>
    </p:spTree>
    <p:extLst>
      <p:ext uri="{BB962C8B-B14F-4D97-AF65-F5344CB8AC3E}">
        <p14:creationId xmlns:p14="http://schemas.microsoft.com/office/powerpoint/2010/main" val="37113885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s">
    <p:spTree>
      <p:nvGrpSpPr>
        <p:cNvPr id="1" name=""/>
        <p:cNvGrpSpPr/>
        <p:nvPr/>
      </p:nvGrpSpPr>
      <p:grpSpPr>
        <a:xfrm>
          <a:off x="0" y="0"/>
          <a:ext cx="0" cy="0"/>
          <a:chOff x="0" y="0"/>
          <a:chExt cx="0" cy="0"/>
        </a:xfrm>
      </p:grpSpPr>
      <p:sp>
        <p:nvSpPr>
          <p:cNvPr id="10" name="Picture Placeholder 7">
            <a:extLst>
              <a:ext uri="{FF2B5EF4-FFF2-40B4-BE49-F238E27FC236}">
                <a16:creationId xmlns:a16="http://schemas.microsoft.com/office/drawing/2014/main" id="{276ABFB5-ECF4-41C2-8E7E-2DE9CB347DFB}"/>
              </a:ext>
            </a:extLst>
          </p:cNvPr>
          <p:cNvSpPr>
            <a:spLocks noGrp="1"/>
          </p:cNvSpPr>
          <p:nvPr>
            <p:ph type="pic" sz="quarter" idx="15"/>
          </p:nvPr>
        </p:nvSpPr>
        <p:spPr>
          <a:xfrm>
            <a:off x="5013960" y="0"/>
            <a:ext cx="7178040" cy="6858000"/>
          </a:xfrm>
          <a:solidFill>
            <a:schemeClr val="bg1">
              <a:lumMod val="75000"/>
            </a:schemeClr>
          </a:solidFill>
        </p:spPr>
        <p:txBody>
          <a:bodyPr lIns="216000" tIns="216000" rIns="216000" bIns="216000"/>
          <a:lstStyle>
            <a:lvl1pPr>
              <a:defRPr sz="1400">
                <a:solidFill>
                  <a:schemeClr val="bg1"/>
                </a:solidFill>
              </a:defRPr>
            </a:lvl1pPr>
          </a:lstStyle>
          <a:p>
            <a:r>
              <a:rPr lang="en-US"/>
              <a:t>Click icon to add picture</a:t>
            </a:r>
            <a:endParaRPr lang="en-AU" dirty="0"/>
          </a:p>
        </p:txBody>
      </p:sp>
      <p:sp>
        <p:nvSpPr>
          <p:cNvPr id="2" name="Title 1"/>
          <p:cNvSpPr>
            <a:spLocks noGrp="1"/>
          </p:cNvSpPr>
          <p:nvPr>
            <p:ph type="title" hasCustomPrompt="1"/>
          </p:nvPr>
        </p:nvSpPr>
        <p:spPr>
          <a:xfrm>
            <a:off x="416379" y="566057"/>
            <a:ext cx="4308021" cy="481693"/>
          </a:xfrm>
          <a:prstGeom prst="rect">
            <a:avLst/>
          </a:prstGeom>
        </p:spPr>
        <p:txBody>
          <a:bodyPr anchor="t"/>
          <a:lstStyle>
            <a:lvl1pPr>
              <a:defRPr/>
            </a:lvl1pPr>
          </a:lstStyle>
          <a:p>
            <a:r>
              <a:rPr lang="en-US" dirty="0"/>
              <a:t>Contents</a:t>
            </a:r>
            <a:endParaRPr lang="en-GB" dirty="0"/>
          </a:p>
        </p:txBody>
      </p:sp>
      <p:sp>
        <p:nvSpPr>
          <p:cNvPr id="6" name="Slide Number Placeholder 5"/>
          <p:cNvSpPr>
            <a:spLocks noGrp="1"/>
          </p:cNvSpPr>
          <p:nvPr>
            <p:ph type="sldNum" sz="quarter" idx="12"/>
          </p:nvPr>
        </p:nvSpPr>
        <p:spPr/>
        <p:txBody>
          <a:bodyPr/>
          <a:lstStyle/>
          <a:p>
            <a:fld id="{F5AEA0E0-5CC6-4BD0-905C-A0021E419432}" type="slidenum">
              <a:rPr lang="en-GB" smtClean="0"/>
              <a:t>‹#›</a:t>
            </a:fld>
            <a:endParaRPr lang="en-GB"/>
          </a:p>
        </p:txBody>
      </p:sp>
      <p:sp>
        <p:nvSpPr>
          <p:cNvPr id="11" name="Text Placeholder 10">
            <a:extLst>
              <a:ext uri="{FF2B5EF4-FFF2-40B4-BE49-F238E27FC236}">
                <a16:creationId xmlns:a16="http://schemas.microsoft.com/office/drawing/2014/main" id="{0792464C-A736-476D-8490-997D71B6FD6E}"/>
              </a:ext>
            </a:extLst>
          </p:cNvPr>
          <p:cNvSpPr>
            <a:spLocks noGrp="1"/>
          </p:cNvSpPr>
          <p:nvPr>
            <p:ph type="body" sz="quarter" idx="14" hasCustomPrompt="1"/>
          </p:nvPr>
        </p:nvSpPr>
        <p:spPr>
          <a:xfrm>
            <a:off x="415925" y="1431132"/>
            <a:ext cx="4308475" cy="3286125"/>
          </a:xfrm>
        </p:spPr>
        <p:txBody>
          <a:bodyPr/>
          <a:lstStyle>
            <a:lvl1pPr marL="288000" indent="-288000">
              <a:lnSpc>
                <a:spcPct val="100000"/>
              </a:lnSpc>
              <a:spcBef>
                <a:spcPts val="1500"/>
              </a:spcBef>
              <a:buFont typeface="+mj-lt"/>
              <a:buAutoNum type="arabicPeriod"/>
              <a:defRPr sz="1600">
                <a:solidFill>
                  <a:schemeClr val="tx2"/>
                </a:solidFill>
                <a:latin typeface="+mn-lt"/>
              </a:defRPr>
            </a:lvl1pPr>
            <a:lvl2pPr marL="288000" indent="-288000">
              <a:lnSpc>
                <a:spcPct val="100000"/>
              </a:lnSpc>
              <a:buFont typeface="+mj-lt"/>
              <a:buAutoNum type="arabicPeriod"/>
              <a:defRPr sz="1600" b="0">
                <a:solidFill>
                  <a:schemeClr val="tx2"/>
                </a:solidFill>
                <a:latin typeface="+mn-lt"/>
              </a:defRPr>
            </a:lvl2pPr>
            <a:lvl3pPr marL="288000" indent="-288000">
              <a:lnSpc>
                <a:spcPct val="100000"/>
              </a:lnSpc>
              <a:buFont typeface="+mj-lt"/>
              <a:buAutoNum type="arabicPeriod"/>
              <a:defRPr sz="1600" b="0">
                <a:solidFill>
                  <a:schemeClr val="tx2"/>
                </a:solidFill>
                <a:latin typeface="+mn-lt"/>
              </a:defRPr>
            </a:lvl3pPr>
            <a:lvl4pPr marL="288000" indent="-288000">
              <a:lnSpc>
                <a:spcPct val="100000"/>
              </a:lnSpc>
              <a:spcBef>
                <a:spcPts val="0"/>
              </a:spcBef>
              <a:spcAft>
                <a:spcPts val="1200"/>
              </a:spcAft>
              <a:buFont typeface="+mj-lt"/>
              <a:buAutoNum type="arabicPeriod"/>
              <a:defRPr sz="1600" b="0">
                <a:solidFill>
                  <a:schemeClr val="tx2"/>
                </a:solidFill>
                <a:latin typeface="+mn-lt"/>
              </a:defRPr>
            </a:lvl4pPr>
            <a:lvl5pPr marL="288000" indent="-288000">
              <a:lnSpc>
                <a:spcPct val="100000"/>
              </a:lnSpc>
              <a:spcAft>
                <a:spcPts val="1200"/>
              </a:spcAft>
              <a:buFont typeface="+mj-lt"/>
              <a:buAutoNum type="arabicPeriod"/>
              <a:defRPr sz="1600" b="0">
                <a:solidFill>
                  <a:schemeClr val="tx2"/>
                </a:solidFill>
                <a:latin typeface="+mn-lt"/>
              </a:defRPr>
            </a:lvl5pPr>
            <a:lvl6pPr marL="288000" indent="-288000">
              <a:lnSpc>
                <a:spcPct val="100000"/>
              </a:lnSpc>
              <a:spcBef>
                <a:spcPts val="0"/>
              </a:spcBef>
              <a:spcAft>
                <a:spcPts val="1200"/>
              </a:spcAft>
              <a:buFont typeface="+mj-lt"/>
              <a:buAutoNum type="arabicPeriod"/>
              <a:defRPr sz="1600" b="0">
                <a:solidFill>
                  <a:schemeClr val="tx2"/>
                </a:solidFill>
                <a:latin typeface="+mn-lt"/>
              </a:defRPr>
            </a:lvl6pPr>
            <a:lvl7pPr marL="288000" indent="-288000">
              <a:lnSpc>
                <a:spcPct val="100000"/>
              </a:lnSpc>
              <a:spcAft>
                <a:spcPts val="1200"/>
              </a:spcAft>
              <a:buFont typeface="+mj-lt"/>
              <a:buAutoNum type="arabicPeriod"/>
              <a:defRPr sz="1600" b="0">
                <a:solidFill>
                  <a:schemeClr val="tx2"/>
                </a:solidFill>
                <a:latin typeface="+mn-lt"/>
              </a:defRPr>
            </a:lvl7pPr>
            <a:lvl8pPr marL="288000" indent="-288000">
              <a:lnSpc>
                <a:spcPct val="100000"/>
              </a:lnSpc>
              <a:spcAft>
                <a:spcPts val="1200"/>
              </a:spcAft>
              <a:buFont typeface="+mj-lt"/>
              <a:buAutoNum type="arabicPeriod"/>
              <a:defRPr sz="1600" b="0">
                <a:solidFill>
                  <a:schemeClr val="tx2"/>
                </a:solidFill>
                <a:latin typeface="+mn-lt"/>
              </a:defRPr>
            </a:lvl8pPr>
            <a:lvl9pPr marL="288000" indent="-288000">
              <a:lnSpc>
                <a:spcPct val="100000"/>
              </a:lnSpc>
              <a:buFont typeface="+mj-lt"/>
              <a:buAutoNum type="arabicPeriod"/>
              <a:defRPr sz="1600" b="0">
                <a:solidFill>
                  <a:schemeClr val="tx2"/>
                </a:solidFill>
                <a:latin typeface="+mn-lt"/>
              </a:defRPr>
            </a:lvl9pPr>
          </a:lstStyle>
          <a:p>
            <a:pPr lvl="0"/>
            <a:r>
              <a:rPr lang="en-AU" dirty="0"/>
              <a:t>Click to add item</a:t>
            </a:r>
          </a:p>
          <a:p>
            <a:pPr lvl="1"/>
            <a:r>
              <a:rPr lang="en-AU" dirty="0"/>
              <a:t>2</a:t>
            </a:r>
          </a:p>
          <a:p>
            <a:pPr lvl="2"/>
            <a:r>
              <a:rPr lang="en-AU" dirty="0"/>
              <a:t>3</a:t>
            </a:r>
          </a:p>
          <a:p>
            <a:pPr lvl="3"/>
            <a:r>
              <a:rPr lang="en-AU" dirty="0"/>
              <a:t>4</a:t>
            </a:r>
          </a:p>
          <a:p>
            <a:pPr lvl="4"/>
            <a:r>
              <a:rPr lang="en-AU" dirty="0"/>
              <a:t>5</a:t>
            </a:r>
          </a:p>
          <a:p>
            <a:pPr lvl="5"/>
            <a:r>
              <a:rPr lang="en-AU" dirty="0"/>
              <a:t>6</a:t>
            </a:r>
          </a:p>
          <a:p>
            <a:pPr lvl="6"/>
            <a:r>
              <a:rPr lang="en-AU" dirty="0"/>
              <a:t>7</a:t>
            </a:r>
          </a:p>
          <a:p>
            <a:pPr lvl="7"/>
            <a:r>
              <a:rPr lang="en-AU" dirty="0"/>
              <a:t>8</a:t>
            </a:r>
          </a:p>
          <a:p>
            <a:pPr lvl="8"/>
            <a:r>
              <a:rPr lang="en-AU" dirty="0"/>
              <a:t>9</a:t>
            </a:r>
          </a:p>
        </p:txBody>
      </p:sp>
      <p:sp>
        <p:nvSpPr>
          <p:cNvPr id="12" name="Text Placeholder 10">
            <a:extLst>
              <a:ext uri="{FF2B5EF4-FFF2-40B4-BE49-F238E27FC236}">
                <a16:creationId xmlns:a16="http://schemas.microsoft.com/office/drawing/2014/main" id="{F39770AE-3FCB-4C15-AC87-516EAFBF98B3}"/>
              </a:ext>
            </a:extLst>
          </p:cNvPr>
          <p:cNvSpPr>
            <a:spLocks noGrp="1"/>
          </p:cNvSpPr>
          <p:nvPr>
            <p:ph type="body" sz="quarter" idx="17" hasCustomPrompt="1"/>
          </p:nvPr>
        </p:nvSpPr>
        <p:spPr>
          <a:xfrm>
            <a:off x="11419613" y="6392850"/>
            <a:ext cx="262800" cy="255600"/>
          </a:xfrm>
          <a:blipFill>
            <a:blip r:embed="rId2"/>
            <a:stretch>
              <a:fillRect/>
            </a:stretch>
          </a:blipFill>
        </p:spPr>
        <p:txBody>
          <a:bodyPr/>
          <a:lstStyle>
            <a:lvl1pPr marL="0" indent="0">
              <a:lnSpc>
                <a:spcPct val="100000"/>
              </a:lnSpc>
              <a:spcBef>
                <a:spcPts val="1500"/>
              </a:spcBef>
              <a:spcAft>
                <a:spcPts val="0"/>
              </a:spcAft>
              <a:buFont typeface="+mj-lt"/>
              <a:buNone/>
              <a:defRPr sz="200">
                <a:noFill/>
                <a:latin typeface="+mn-lt"/>
              </a:defRPr>
            </a:lvl1pPr>
            <a:lvl2pPr marL="0" indent="0">
              <a:lnSpc>
                <a:spcPct val="100000"/>
              </a:lnSpc>
              <a:spcAft>
                <a:spcPts val="0"/>
              </a:spcAft>
              <a:buFont typeface="+mj-lt"/>
              <a:buNone/>
              <a:defRPr sz="200" b="0">
                <a:noFill/>
                <a:latin typeface="+mn-lt"/>
              </a:defRPr>
            </a:lvl2pPr>
            <a:lvl3pPr marL="0" indent="0">
              <a:lnSpc>
                <a:spcPct val="100000"/>
              </a:lnSpc>
              <a:spcAft>
                <a:spcPts val="0"/>
              </a:spcAft>
              <a:buFont typeface="+mj-lt"/>
              <a:buNone/>
              <a:defRPr sz="200" b="0">
                <a:noFill/>
                <a:latin typeface="+mn-lt"/>
              </a:defRPr>
            </a:lvl3pPr>
            <a:lvl4pPr marL="0" indent="0">
              <a:lnSpc>
                <a:spcPct val="100000"/>
              </a:lnSpc>
              <a:spcBef>
                <a:spcPts val="0"/>
              </a:spcBef>
              <a:spcAft>
                <a:spcPts val="0"/>
              </a:spcAft>
              <a:buFont typeface="+mj-lt"/>
              <a:buNone/>
              <a:defRPr sz="200" b="0">
                <a:noFill/>
                <a:latin typeface="+mn-lt"/>
              </a:defRPr>
            </a:lvl4pPr>
            <a:lvl5pPr marL="0" indent="0">
              <a:lnSpc>
                <a:spcPct val="100000"/>
              </a:lnSpc>
              <a:spcBef>
                <a:spcPts val="0"/>
              </a:spcBef>
              <a:spcAft>
                <a:spcPts val="0"/>
              </a:spcAft>
              <a:buFont typeface="+mj-lt"/>
              <a:buNone/>
              <a:defRPr sz="200" b="0">
                <a:noFill/>
                <a:latin typeface="+mn-lt"/>
              </a:defRPr>
            </a:lvl5pPr>
            <a:lvl6pPr marL="0" indent="0">
              <a:lnSpc>
                <a:spcPct val="100000"/>
              </a:lnSpc>
              <a:spcBef>
                <a:spcPts val="0"/>
              </a:spcBef>
              <a:spcAft>
                <a:spcPts val="0"/>
              </a:spcAft>
              <a:buFont typeface="+mj-lt"/>
              <a:buNone/>
              <a:defRPr sz="200" b="0">
                <a:noFill/>
                <a:latin typeface="+mn-lt"/>
              </a:defRPr>
            </a:lvl6pPr>
            <a:lvl7pPr marL="0" indent="0">
              <a:lnSpc>
                <a:spcPct val="100000"/>
              </a:lnSpc>
              <a:spcAft>
                <a:spcPts val="0"/>
              </a:spcAft>
              <a:buFont typeface="+mj-lt"/>
              <a:buNone/>
              <a:defRPr sz="200" b="0">
                <a:noFill/>
                <a:latin typeface="+mn-lt"/>
              </a:defRPr>
            </a:lvl7pPr>
            <a:lvl8pPr marL="0" indent="0">
              <a:lnSpc>
                <a:spcPct val="100000"/>
              </a:lnSpc>
              <a:spcAft>
                <a:spcPts val="0"/>
              </a:spcAft>
              <a:buFont typeface="+mj-lt"/>
              <a:buNone/>
              <a:defRPr sz="200" b="0">
                <a:noFill/>
                <a:latin typeface="+mn-lt"/>
              </a:defRPr>
            </a:lvl8pPr>
            <a:lvl9pPr marL="0" indent="0">
              <a:lnSpc>
                <a:spcPct val="100000"/>
              </a:lnSpc>
              <a:spcAft>
                <a:spcPts val="0"/>
              </a:spcAft>
              <a:buFont typeface="+mj-lt"/>
              <a:buNone/>
              <a:defRPr sz="200" b="0">
                <a:noFill/>
                <a:latin typeface="+mn-lt"/>
              </a:defRPr>
            </a:lvl9pPr>
          </a:lstStyle>
          <a:p>
            <a:pPr lvl="0"/>
            <a:r>
              <a:rPr lang="en-AU" dirty="0"/>
              <a:t>1</a:t>
            </a:r>
          </a:p>
          <a:p>
            <a:pPr lvl="1"/>
            <a:r>
              <a:rPr lang="en-AU" dirty="0"/>
              <a:t>2</a:t>
            </a:r>
          </a:p>
          <a:p>
            <a:pPr lvl="2"/>
            <a:r>
              <a:rPr lang="en-AU" dirty="0"/>
              <a:t>3</a:t>
            </a:r>
          </a:p>
          <a:p>
            <a:pPr lvl="3"/>
            <a:r>
              <a:rPr lang="en-AU" dirty="0"/>
              <a:t>4</a:t>
            </a:r>
          </a:p>
          <a:p>
            <a:pPr lvl="4"/>
            <a:r>
              <a:rPr lang="en-AU" dirty="0"/>
              <a:t>5</a:t>
            </a:r>
          </a:p>
          <a:p>
            <a:pPr lvl="5"/>
            <a:r>
              <a:rPr lang="en-AU" dirty="0"/>
              <a:t>6</a:t>
            </a:r>
          </a:p>
          <a:p>
            <a:pPr lvl="6"/>
            <a:r>
              <a:rPr lang="en-AU" dirty="0"/>
              <a:t>7</a:t>
            </a:r>
          </a:p>
          <a:p>
            <a:pPr lvl="7"/>
            <a:r>
              <a:rPr lang="en-AU" dirty="0"/>
              <a:t>8</a:t>
            </a:r>
          </a:p>
          <a:p>
            <a:pPr lvl="8"/>
            <a:r>
              <a:rPr lang="en-AU" dirty="0"/>
              <a:t>9</a:t>
            </a:r>
          </a:p>
        </p:txBody>
      </p:sp>
    </p:spTree>
    <p:extLst>
      <p:ext uri="{BB962C8B-B14F-4D97-AF65-F5344CB8AC3E}">
        <p14:creationId xmlns:p14="http://schemas.microsoft.com/office/powerpoint/2010/main" val="29117245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F5AEA0E0-5CC6-4BD0-905C-A0021E419432}" type="slidenum">
              <a:rPr lang="en-GB" smtClean="0"/>
              <a:t>‹#›</a:t>
            </a:fld>
            <a:endParaRPr lang="en-GB"/>
          </a:p>
        </p:txBody>
      </p:sp>
      <p:sp>
        <p:nvSpPr>
          <p:cNvPr id="4" name="Content Placeholder 3">
            <a:extLst>
              <a:ext uri="{FF2B5EF4-FFF2-40B4-BE49-F238E27FC236}">
                <a16:creationId xmlns:a16="http://schemas.microsoft.com/office/drawing/2014/main" id="{5442DB86-52C5-4F47-B8B4-AB9D32BC3CE9}"/>
              </a:ext>
            </a:extLst>
          </p:cNvPr>
          <p:cNvSpPr>
            <a:spLocks noGrp="1"/>
          </p:cNvSpPr>
          <p:nvPr>
            <p:ph sz="quarter" idx="14" hasCustomPrompt="1"/>
          </p:nvPr>
        </p:nvSpPr>
        <p:spPr>
          <a:xfrm>
            <a:off x="457200" y="1908175"/>
            <a:ext cx="6754813" cy="4179888"/>
          </a:xfrm>
        </p:spPr>
        <p:txBody>
          <a:bodyPr/>
          <a:lstStyle>
            <a:lvl1pPr marL="0" marR="0" indent="0" algn="l" defTabSz="914400" rtl="0" eaLnBrk="1" fontAlgn="auto" latinLnBrk="0" hangingPunct="1">
              <a:lnSpc>
                <a:spcPct val="120000"/>
              </a:lnSpc>
              <a:spcBef>
                <a:spcPts val="0"/>
              </a:spcBef>
              <a:spcAft>
                <a:spcPts val="1200"/>
              </a:spcAft>
              <a:buClrTx/>
              <a:buSzTx/>
              <a:buFont typeface="Arial" panose="020B0604020202020204" pitchFamily="34" charset="0"/>
              <a:buNone/>
              <a:tabLst/>
              <a:defRPr/>
            </a:lvl1pPr>
          </a:lstStyle>
          <a:p>
            <a:pPr marL="0" marR="0" lvl="0" indent="0" algn="l" defTabSz="914400" rtl="0" eaLnBrk="1" fontAlgn="auto" latinLnBrk="0" hangingPunct="1">
              <a:lnSpc>
                <a:spcPct val="120000"/>
              </a:lnSpc>
              <a:spcBef>
                <a:spcPts val="0"/>
              </a:spcBef>
              <a:spcAft>
                <a:spcPts val="1200"/>
              </a:spcAft>
              <a:buClrTx/>
              <a:buSzTx/>
              <a:buFont typeface="Arial" panose="020B0604020202020204" pitchFamily="34" charset="0"/>
              <a:buNone/>
              <a:tabLst/>
              <a:defRPr/>
            </a:pPr>
            <a:r>
              <a:rPr lang="en-US" dirty="0"/>
              <a:t>Click to add text, or on the relevant icon at the </a:t>
            </a:r>
            <a:r>
              <a:rPr lang="en-US" dirty="0" err="1"/>
              <a:t>centre</a:t>
            </a:r>
            <a:r>
              <a:rPr lang="en-US" dirty="0"/>
              <a:t> of the placeholder to add: Table / Chart / SmartArt / Image / Media. There are 8 type styles in the template, available as List Levels. Press the Increase / Decrease button in the paragraph section of the home ribbon to move through the styles</a:t>
            </a:r>
          </a:p>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itle 4">
            <a:extLst>
              <a:ext uri="{FF2B5EF4-FFF2-40B4-BE49-F238E27FC236}">
                <a16:creationId xmlns:a16="http://schemas.microsoft.com/office/drawing/2014/main" id="{BD431037-E501-44DB-A6E7-8479D97F67EC}"/>
              </a:ext>
            </a:extLst>
          </p:cNvPr>
          <p:cNvSpPr>
            <a:spLocks noGrp="1"/>
          </p:cNvSpPr>
          <p:nvPr>
            <p:ph type="title"/>
          </p:nvPr>
        </p:nvSpPr>
        <p:spPr>
          <a:xfrm>
            <a:off x="416380" y="558800"/>
            <a:ext cx="6795634" cy="711200"/>
          </a:xfrm>
        </p:spPr>
        <p:txBody>
          <a:bodyPr/>
          <a:lstStyle/>
          <a:p>
            <a:r>
              <a:rPr lang="en-US"/>
              <a:t>Click to edit Master title style</a:t>
            </a:r>
            <a:endParaRPr lang="en-US" dirty="0"/>
          </a:p>
        </p:txBody>
      </p:sp>
      <p:sp>
        <p:nvSpPr>
          <p:cNvPr id="14" name="Text Placeholder 10">
            <a:extLst>
              <a:ext uri="{FF2B5EF4-FFF2-40B4-BE49-F238E27FC236}">
                <a16:creationId xmlns:a16="http://schemas.microsoft.com/office/drawing/2014/main" id="{9D092783-382E-4F0F-9C6B-FB2AFA964823}"/>
              </a:ext>
            </a:extLst>
          </p:cNvPr>
          <p:cNvSpPr>
            <a:spLocks noGrp="1"/>
          </p:cNvSpPr>
          <p:nvPr>
            <p:ph type="body" sz="quarter" idx="16" hasCustomPrompt="1"/>
          </p:nvPr>
        </p:nvSpPr>
        <p:spPr>
          <a:xfrm>
            <a:off x="7774802" y="3147658"/>
            <a:ext cx="3911737" cy="324000"/>
          </a:xfrm>
        </p:spPr>
        <p:txBody>
          <a:bodyPr/>
          <a:lstStyle>
            <a:lvl1pPr marL="0" indent="0">
              <a:lnSpc>
                <a:spcPct val="100000"/>
              </a:lnSpc>
              <a:spcBef>
                <a:spcPts val="0"/>
              </a:spcBef>
              <a:spcAft>
                <a:spcPts val="0"/>
              </a:spcAft>
              <a:buFont typeface="+mj-lt"/>
              <a:buNone/>
              <a:defRPr sz="800" i="1">
                <a:solidFill>
                  <a:srgbClr val="666666"/>
                </a:solidFill>
                <a:latin typeface="+mn-lt"/>
              </a:defRPr>
            </a:lvl1pPr>
            <a:lvl2pPr marL="0" indent="0">
              <a:lnSpc>
                <a:spcPct val="100000"/>
              </a:lnSpc>
              <a:spcAft>
                <a:spcPts val="0"/>
              </a:spcAft>
              <a:buFont typeface="+mj-lt"/>
              <a:buNone/>
              <a:defRPr sz="800" b="0" i="1">
                <a:solidFill>
                  <a:srgbClr val="666666"/>
                </a:solidFill>
                <a:latin typeface="+mn-lt"/>
              </a:defRPr>
            </a:lvl2pPr>
            <a:lvl3pPr marL="0" indent="0">
              <a:lnSpc>
                <a:spcPct val="100000"/>
              </a:lnSpc>
              <a:spcAft>
                <a:spcPts val="0"/>
              </a:spcAft>
              <a:buFont typeface="+mj-lt"/>
              <a:buNone/>
              <a:defRPr sz="800" b="0" i="1">
                <a:solidFill>
                  <a:srgbClr val="666666"/>
                </a:solidFill>
                <a:latin typeface="+mn-lt"/>
              </a:defRPr>
            </a:lvl3pPr>
            <a:lvl4pPr marL="0" indent="0">
              <a:lnSpc>
                <a:spcPct val="100000"/>
              </a:lnSpc>
              <a:spcBef>
                <a:spcPts val="0"/>
              </a:spcBef>
              <a:spcAft>
                <a:spcPts val="0"/>
              </a:spcAft>
              <a:buFont typeface="+mj-lt"/>
              <a:buNone/>
              <a:defRPr sz="800" b="0" i="1">
                <a:solidFill>
                  <a:srgbClr val="666666"/>
                </a:solidFill>
                <a:latin typeface="+mn-lt"/>
              </a:defRPr>
            </a:lvl4pPr>
            <a:lvl5pPr marL="0" indent="0">
              <a:lnSpc>
                <a:spcPct val="100000"/>
              </a:lnSpc>
              <a:spcBef>
                <a:spcPts val="0"/>
              </a:spcBef>
              <a:spcAft>
                <a:spcPts val="0"/>
              </a:spcAft>
              <a:buFont typeface="+mj-lt"/>
              <a:buNone/>
              <a:defRPr sz="800" b="0" i="1">
                <a:solidFill>
                  <a:srgbClr val="666666"/>
                </a:solidFill>
                <a:latin typeface="+mn-lt"/>
              </a:defRPr>
            </a:lvl5pPr>
            <a:lvl6pPr marL="0" indent="0">
              <a:lnSpc>
                <a:spcPct val="100000"/>
              </a:lnSpc>
              <a:spcBef>
                <a:spcPts val="0"/>
              </a:spcBef>
              <a:spcAft>
                <a:spcPts val="0"/>
              </a:spcAft>
              <a:buFont typeface="+mj-lt"/>
              <a:buNone/>
              <a:defRPr sz="800" b="0" i="1">
                <a:solidFill>
                  <a:srgbClr val="666666"/>
                </a:solidFill>
                <a:latin typeface="+mn-lt"/>
              </a:defRPr>
            </a:lvl6pPr>
            <a:lvl7pPr marL="0" indent="0">
              <a:lnSpc>
                <a:spcPct val="100000"/>
              </a:lnSpc>
              <a:spcAft>
                <a:spcPts val="0"/>
              </a:spcAft>
              <a:buFont typeface="+mj-lt"/>
              <a:buNone/>
              <a:defRPr sz="800" b="0" i="1">
                <a:solidFill>
                  <a:srgbClr val="666666"/>
                </a:solidFill>
                <a:latin typeface="+mn-lt"/>
              </a:defRPr>
            </a:lvl7pPr>
            <a:lvl8pPr marL="0" indent="0">
              <a:lnSpc>
                <a:spcPct val="100000"/>
              </a:lnSpc>
              <a:spcAft>
                <a:spcPts val="0"/>
              </a:spcAft>
              <a:buFont typeface="+mj-lt"/>
              <a:buNone/>
              <a:defRPr sz="800" b="0" i="1">
                <a:solidFill>
                  <a:srgbClr val="666666"/>
                </a:solidFill>
                <a:latin typeface="+mn-lt"/>
              </a:defRPr>
            </a:lvl8pPr>
            <a:lvl9pPr marL="0" indent="0">
              <a:lnSpc>
                <a:spcPct val="100000"/>
              </a:lnSpc>
              <a:spcAft>
                <a:spcPts val="0"/>
              </a:spcAft>
              <a:buFont typeface="+mj-lt"/>
              <a:buNone/>
              <a:defRPr sz="800" b="0" i="1">
                <a:solidFill>
                  <a:srgbClr val="666666"/>
                </a:solidFill>
                <a:latin typeface="+mn-lt"/>
              </a:defRPr>
            </a:lvl9pPr>
          </a:lstStyle>
          <a:p>
            <a:pPr lvl="0"/>
            <a:r>
              <a:rPr lang="en-AU" dirty="0"/>
              <a:t>Click to add Caption</a:t>
            </a:r>
          </a:p>
          <a:p>
            <a:pPr lvl="0"/>
            <a:r>
              <a:rPr lang="en-AU" dirty="0"/>
              <a:t>1</a:t>
            </a:r>
          </a:p>
          <a:p>
            <a:pPr lvl="1"/>
            <a:r>
              <a:rPr lang="en-AU" dirty="0"/>
              <a:t>2</a:t>
            </a:r>
          </a:p>
          <a:p>
            <a:pPr lvl="2"/>
            <a:r>
              <a:rPr lang="en-AU" dirty="0"/>
              <a:t>3</a:t>
            </a:r>
          </a:p>
          <a:p>
            <a:pPr lvl="3"/>
            <a:r>
              <a:rPr lang="en-AU" dirty="0"/>
              <a:t>4</a:t>
            </a:r>
          </a:p>
          <a:p>
            <a:pPr lvl="4"/>
            <a:r>
              <a:rPr lang="en-AU" dirty="0"/>
              <a:t>5</a:t>
            </a:r>
          </a:p>
          <a:p>
            <a:pPr lvl="5"/>
            <a:r>
              <a:rPr lang="en-AU" dirty="0"/>
              <a:t>6</a:t>
            </a:r>
          </a:p>
          <a:p>
            <a:pPr lvl="6"/>
            <a:r>
              <a:rPr lang="en-AU" dirty="0"/>
              <a:t>7</a:t>
            </a:r>
          </a:p>
          <a:p>
            <a:pPr lvl="7"/>
            <a:r>
              <a:rPr lang="en-AU" dirty="0"/>
              <a:t>8</a:t>
            </a:r>
          </a:p>
          <a:p>
            <a:pPr lvl="8"/>
            <a:r>
              <a:rPr lang="en-AU" dirty="0"/>
              <a:t>9</a:t>
            </a:r>
          </a:p>
        </p:txBody>
      </p:sp>
      <p:sp>
        <p:nvSpPr>
          <p:cNvPr id="16" name="Picture Placeholder 7">
            <a:extLst>
              <a:ext uri="{FF2B5EF4-FFF2-40B4-BE49-F238E27FC236}">
                <a16:creationId xmlns:a16="http://schemas.microsoft.com/office/drawing/2014/main" id="{41D7C7FC-58B1-47A7-ACC0-1A704B3072D8}"/>
              </a:ext>
            </a:extLst>
          </p:cNvPr>
          <p:cNvSpPr>
            <a:spLocks noGrp="1"/>
          </p:cNvSpPr>
          <p:nvPr>
            <p:ph type="pic" sz="quarter" idx="15"/>
          </p:nvPr>
        </p:nvSpPr>
        <p:spPr>
          <a:xfrm>
            <a:off x="7867650" y="632460"/>
            <a:ext cx="3818889" cy="2496820"/>
          </a:xfrm>
          <a:solidFill>
            <a:schemeClr val="bg1">
              <a:lumMod val="75000"/>
            </a:schemeClr>
          </a:solidFill>
        </p:spPr>
        <p:txBody>
          <a:bodyPr lIns="216000" tIns="216000" rIns="216000" bIns="216000"/>
          <a:lstStyle>
            <a:lvl1pPr>
              <a:defRPr sz="1400">
                <a:solidFill>
                  <a:schemeClr val="bg1"/>
                </a:solidFill>
              </a:defRPr>
            </a:lvl1pPr>
          </a:lstStyle>
          <a:p>
            <a:r>
              <a:rPr lang="en-US"/>
              <a:t>Click icon to add picture</a:t>
            </a:r>
            <a:endParaRPr lang="en-AU" dirty="0"/>
          </a:p>
        </p:txBody>
      </p:sp>
      <p:sp>
        <p:nvSpPr>
          <p:cNvPr id="17" name="Text Placeholder 10">
            <a:extLst>
              <a:ext uri="{FF2B5EF4-FFF2-40B4-BE49-F238E27FC236}">
                <a16:creationId xmlns:a16="http://schemas.microsoft.com/office/drawing/2014/main" id="{30C63D07-A7B6-4ACD-8E1D-CBAE804A7BCD}"/>
              </a:ext>
            </a:extLst>
          </p:cNvPr>
          <p:cNvSpPr>
            <a:spLocks noGrp="1"/>
          </p:cNvSpPr>
          <p:nvPr>
            <p:ph type="body" sz="quarter" idx="18" hasCustomPrompt="1"/>
          </p:nvPr>
        </p:nvSpPr>
        <p:spPr>
          <a:xfrm>
            <a:off x="7774802" y="6077548"/>
            <a:ext cx="3911737" cy="324000"/>
          </a:xfrm>
        </p:spPr>
        <p:txBody>
          <a:bodyPr/>
          <a:lstStyle>
            <a:lvl1pPr marL="0" indent="0">
              <a:lnSpc>
                <a:spcPct val="100000"/>
              </a:lnSpc>
              <a:spcBef>
                <a:spcPts val="0"/>
              </a:spcBef>
              <a:spcAft>
                <a:spcPts val="0"/>
              </a:spcAft>
              <a:buFont typeface="+mj-lt"/>
              <a:buNone/>
              <a:defRPr sz="800" i="1">
                <a:solidFill>
                  <a:srgbClr val="666666"/>
                </a:solidFill>
                <a:latin typeface="+mn-lt"/>
              </a:defRPr>
            </a:lvl1pPr>
            <a:lvl2pPr marL="0" indent="0">
              <a:lnSpc>
                <a:spcPct val="100000"/>
              </a:lnSpc>
              <a:spcAft>
                <a:spcPts val="0"/>
              </a:spcAft>
              <a:buFont typeface="+mj-lt"/>
              <a:buNone/>
              <a:defRPr sz="800" b="0" i="1">
                <a:solidFill>
                  <a:srgbClr val="666666"/>
                </a:solidFill>
                <a:latin typeface="+mn-lt"/>
              </a:defRPr>
            </a:lvl2pPr>
            <a:lvl3pPr marL="0" indent="0">
              <a:lnSpc>
                <a:spcPct val="100000"/>
              </a:lnSpc>
              <a:spcAft>
                <a:spcPts val="0"/>
              </a:spcAft>
              <a:buFont typeface="+mj-lt"/>
              <a:buNone/>
              <a:defRPr sz="800" b="0" i="1">
                <a:solidFill>
                  <a:srgbClr val="666666"/>
                </a:solidFill>
                <a:latin typeface="+mn-lt"/>
              </a:defRPr>
            </a:lvl3pPr>
            <a:lvl4pPr marL="0" indent="0">
              <a:lnSpc>
                <a:spcPct val="100000"/>
              </a:lnSpc>
              <a:spcBef>
                <a:spcPts val="0"/>
              </a:spcBef>
              <a:spcAft>
                <a:spcPts val="0"/>
              </a:spcAft>
              <a:buFont typeface="+mj-lt"/>
              <a:buNone/>
              <a:defRPr sz="800" b="0" i="1">
                <a:solidFill>
                  <a:srgbClr val="666666"/>
                </a:solidFill>
                <a:latin typeface="+mn-lt"/>
              </a:defRPr>
            </a:lvl4pPr>
            <a:lvl5pPr marL="0" indent="0">
              <a:lnSpc>
                <a:spcPct val="100000"/>
              </a:lnSpc>
              <a:spcBef>
                <a:spcPts val="0"/>
              </a:spcBef>
              <a:spcAft>
                <a:spcPts val="0"/>
              </a:spcAft>
              <a:buFont typeface="+mj-lt"/>
              <a:buNone/>
              <a:defRPr sz="800" b="0" i="1">
                <a:solidFill>
                  <a:srgbClr val="666666"/>
                </a:solidFill>
                <a:latin typeface="+mn-lt"/>
              </a:defRPr>
            </a:lvl5pPr>
            <a:lvl6pPr marL="0" indent="0">
              <a:lnSpc>
                <a:spcPct val="100000"/>
              </a:lnSpc>
              <a:spcBef>
                <a:spcPts val="0"/>
              </a:spcBef>
              <a:spcAft>
                <a:spcPts val="0"/>
              </a:spcAft>
              <a:buFont typeface="+mj-lt"/>
              <a:buNone/>
              <a:defRPr sz="800" b="0" i="1">
                <a:solidFill>
                  <a:srgbClr val="666666"/>
                </a:solidFill>
                <a:latin typeface="+mn-lt"/>
              </a:defRPr>
            </a:lvl6pPr>
            <a:lvl7pPr marL="0" indent="0">
              <a:lnSpc>
                <a:spcPct val="100000"/>
              </a:lnSpc>
              <a:spcAft>
                <a:spcPts val="0"/>
              </a:spcAft>
              <a:buFont typeface="+mj-lt"/>
              <a:buNone/>
              <a:defRPr sz="800" b="0" i="1">
                <a:solidFill>
                  <a:srgbClr val="666666"/>
                </a:solidFill>
                <a:latin typeface="+mn-lt"/>
              </a:defRPr>
            </a:lvl7pPr>
            <a:lvl8pPr marL="0" indent="0">
              <a:lnSpc>
                <a:spcPct val="100000"/>
              </a:lnSpc>
              <a:spcAft>
                <a:spcPts val="0"/>
              </a:spcAft>
              <a:buFont typeface="+mj-lt"/>
              <a:buNone/>
              <a:defRPr sz="800" b="0" i="1">
                <a:solidFill>
                  <a:srgbClr val="666666"/>
                </a:solidFill>
                <a:latin typeface="+mn-lt"/>
              </a:defRPr>
            </a:lvl8pPr>
            <a:lvl9pPr marL="0" indent="0">
              <a:lnSpc>
                <a:spcPct val="100000"/>
              </a:lnSpc>
              <a:spcAft>
                <a:spcPts val="0"/>
              </a:spcAft>
              <a:buFont typeface="+mj-lt"/>
              <a:buNone/>
              <a:defRPr sz="800" b="0" i="1">
                <a:solidFill>
                  <a:srgbClr val="666666"/>
                </a:solidFill>
                <a:latin typeface="+mn-lt"/>
              </a:defRPr>
            </a:lvl9pPr>
          </a:lstStyle>
          <a:p>
            <a:pPr lvl="0"/>
            <a:r>
              <a:rPr lang="en-AU" dirty="0"/>
              <a:t>Click to add Caption</a:t>
            </a:r>
          </a:p>
          <a:p>
            <a:pPr lvl="0"/>
            <a:r>
              <a:rPr lang="en-AU" dirty="0"/>
              <a:t>1</a:t>
            </a:r>
          </a:p>
          <a:p>
            <a:pPr lvl="1"/>
            <a:r>
              <a:rPr lang="en-AU" dirty="0"/>
              <a:t>2</a:t>
            </a:r>
          </a:p>
          <a:p>
            <a:pPr lvl="2"/>
            <a:r>
              <a:rPr lang="en-AU" dirty="0"/>
              <a:t>3</a:t>
            </a:r>
          </a:p>
          <a:p>
            <a:pPr lvl="3"/>
            <a:r>
              <a:rPr lang="en-AU" dirty="0"/>
              <a:t>4</a:t>
            </a:r>
          </a:p>
          <a:p>
            <a:pPr lvl="4"/>
            <a:r>
              <a:rPr lang="en-AU" dirty="0"/>
              <a:t>5</a:t>
            </a:r>
          </a:p>
          <a:p>
            <a:pPr lvl="5"/>
            <a:r>
              <a:rPr lang="en-AU" dirty="0"/>
              <a:t>6</a:t>
            </a:r>
          </a:p>
          <a:p>
            <a:pPr lvl="6"/>
            <a:r>
              <a:rPr lang="en-AU" dirty="0"/>
              <a:t>7</a:t>
            </a:r>
          </a:p>
          <a:p>
            <a:pPr lvl="7"/>
            <a:r>
              <a:rPr lang="en-AU" dirty="0"/>
              <a:t>8</a:t>
            </a:r>
          </a:p>
          <a:p>
            <a:pPr lvl="8"/>
            <a:r>
              <a:rPr lang="en-AU" dirty="0"/>
              <a:t>9</a:t>
            </a:r>
          </a:p>
        </p:txBody>
      </p:sp>
      <p:sp>
        <p:nvSpPr>
          <p:cNvPr id="18" name="Picture Placeholder 7">
            <a:extLst>
              <a:ext uri="{FF2B5EF4-FFF2-40B4-BE49-F238E27FC236}">
                <a16:creationId xmlns:a16="http://schemas.microsoft.com/office/drawing/2014/main" id="{7CFBACA7-7827-4D1B-BB9E-053D2AC55EB4}"/>
              </a:ext>
            </a:extLst>
          </p:cNvPr>
          <p:cNvSpPr>
            <a:spLocks noGrp="1"/>
          </p:cNvSpPr>
          <p:nvPr>
            <p:ph type="pic" sz="quarter" idx="19"/>
          </p:nvPr>
        </p:nvSpPr>
        <p:spPr>
          <a:xfrm>
            <a:off x="7867650" y="3562350"/>
            <a:ext cx="3818889" cy="2496820"/>
          </a:xfrm>
          <a:solidFill>
            <a:schemeClr val="bg1">
              <a:lumMod val="75000"/>
            </a:schemeClr>
          </a:solidFill>
        </p:spPr>
        <p:txBody>
          <a:bodyPr lIns="216000" tIns="216000" rIns="216000" bIns="216000"/>
          <a:lstStyle>
            <a:lvl1pPr>
              <a:defRPr sz="1400">
                <a:solidFill>
                  <a:schemeClr val="bg1"/>
                </a:solidFill>
              </a:defRPr>
            </a:lvl1pPr>
          </a:lstStyle>
          <a:p>
            <a:r>
              <a:rPr lang="en-US"/>
              <a:t>Click icon to add picture</a:t>
            </a:r>
            <a:endParaRPr lang="en-AU" dirty="0"/>
          </a:p>
        </p:txBody>
      </p:sp>
    </p:spTree>
    <p:extLst>
      <p:ext uri="{BB962C8B-B14F-4D97-AF65-F5344CB8AC3E}">
        <p14:creationId xmlns:p14="http://schemas.microsoft.com/office/powerpoint/2010/main" val="5332576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Content and Table">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F5AEA0E0-5CC6-4BD0-905C-A0021E419432}" type="slidenum">
              <a:rPr lang="en-GB" smtClean="0"/>
              <a:t>‹#›</a:t>
            </a:fld>
            <a:endParaRPr lang="en-GB"/>
          </a:p>
        </p:txBody>
      </p:sp>
      <p:sp>
        <p:nvSpPr>
          <p:cNvPr id="4" name="Content Placeholder 3">
            <a:extLst>
              <a:ext uri="{FF2B5EF4-FFF2-40B4-BE49-F238E27FC236}">
                <a16:creationId xmlns:a16="http://schemas.microsoft.com/office/drawing/2014/main" id="{5442DB86-52C5-4F47-B8B4-AB9D32BC3CE9}"/>
              </a:ext>
            </a:extLst>
          </p:cNvPr>
          <p:cNvSpPr>
            <a:spLocks noGrp="1"/>
          </p:cNvSpPr>
          <p:nvPr>
            <p:ph sz="quarter" idx="14"/>
          </p:nvPr>
        </p:nvSpPr>
        <p:spPr>
          <a:xfrm>
            <a:off x="457201" y="1908175"/>
            <a:ext cx="4625340" cy="41798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itle 4">
            <a:extLst>
              <a:ext uri="{FF2B5EF4-FFF2-40B4-BE49-F238E27FC236}">
                <a16:creationId xmlns:a16="http://schemas.microsoft.com/office/drawing/2014/main" id="{BD431037-E501-44DB-A6E7-8479D97F67EC}"/>
              </a:ext>
            </a:extLst>
          </p:cNvPr>
          <p:cNvSpPr>
            <a:spLocks noGrp="1"/>
          </p:cNvSpPr>
          <p:nvPr>
            <p:ph type="title"/>
          </p:nvPr>
        </p:nvSpPr>
        <p:spPr>
          <a:xfrm>
            <a:off x="416380" y="558800"/>
            <a:ext cx="4666161" cy="711200"/>
          </a:xfrm>
        </p:spPr>
        <p:txBody>
          <a:bodyPr/>
          <a:lstStyle/>
          <a:p>
            <a:r>
              <a:rPr lang="en-US"/>
              <a:t>Click to edit Master title style</a:t>
            </a:r>
            <a:endParaRPr lang="en-US" dirty="0"/>
          </a:p>
        </p:txBody>
      </p:sp>
      <p:sp>
        <p:nvSpPr>
          <p:cNvPr id="13" name="Text Placeholder 10">
            <a:extLst>
              <a:ext uri="{FF2B5EF4-FFF2-40B4-BE49-F238E27FC236}">
                <a16:creationId xmlns:a16="http://schemas.microsoft.com/office/drawing/2014/main" id="{0BFF8289-BFB9-45D6-BF05-2ECDB9C16AC0}"/>
              </a:ext>
            </a:extLst>
          </p:cNvPr>
          <p:cNvSpPr>
            <a:spLocks noGrp="1"/>
          </p:cNvSpPr>
          <p:nvPr>
            <p:ph type="body" sz="quarter" idx="17" hasCustomPrompt="1"/>
          </p:nvPr>
        </p:nvSpPr>
        <p:spPr>
          <a:xfrm>
            <a:off x="5192196" y="558801"/>
            <a:ext cx="6496884" cy="482600"/>
          </a:xfrm>
        </p:spPr>
        <p:txBody>
          <a:bodyPr/>
          <a:lstStyle>
            <a:lvl1pPr marL="0" indent="0">
              <a:lnSpc>
                <a:spcPct val="100000"/>
              </a:lnSpc>
              <a:spcBef>
                <a:spcPts val="1500"/>
              </a:spcBef>
              <a:buFont typeface="+mj-lt"/>
              <a:buNone/>
              <a:defRPr sz="1600" b="1">
                <a:solidFill>
                  <a:schemeClr val="tx2"/>
                </a:solidFill>
                <a:latin typeface="+mn-lt"/>
              </a:defRPr>
            </a:lvl1pPr>
            <a:lvl2pPr marL="0" indent="0">
              <a:lnSpc>
                <a:spcPct val="100000"/>
              </a:lnSpc>
              <a:buFont typeface="+mj-lt"/>
              <a:buNone/>
              <a:defRPr sz="1600" b="1">
                <a:solidFill>
                  <a:schemeClr val="tx2"/>
                </a:solidFill>
                <a:latin typeface="+mn-lt"/>
              </a:defRPr>
            </a:lvl2pPr>
            <a:lvl3pPr marL="0" indent="0">
              <a:lnSpc>
                <a:spcPct val="100000"/>
              </a:lnSpc>
              <a:buFont typeface="+mj-lt"/>
              <a:buNone/>
              <a:defRPr sz="1600" b="1">
                <a:solidFill>
                  <a:schemeClr val="tx2"/>
                </a:solidFill>
                <a:latin typeface="+mn-lt"/>
              </a:defRPr>
            </a:lvl3pPr>
            <a:lvl4pPr marL="0" indent="0">
              <a:lnSpc>
                <a:spcPct val="100000"/>
              </a:lnSpc>
              <a:spcBef>
                <a:spcPts val="0"/>
              </a:spcBef>
              <a:spcAft>
                <a:spcPts val="1200"/>
              </a:spcAft>
              <a:buFont typeface="+mj-lt"/>
              <a:buNone/>
              <a:defRPr sz="1600" b="1">
                <a:solidFill>
                  <a:schemeClr val="tx2"/>
                </a:solidFill>
                <a:latin typeface="+mn-lt"/>
              </a:defRPr>
            </a:lvl4pPr>
            <a:lvl5pPr marL="0" indent="0">
              <a:lnSpc>
                <a:spcPct val="100000"/>
              </a:lnSpc>
              <a:spcAft>
                <a:spcPts val="1200"/>
              </a:spcAft>
              <a:buFont typeface="+mj-lt"/>
              <a:buNone/>
              <a:defRPr sz="1600" b="1">
                <a:solidFill>
                  <a:schemeClr val="tx2"/>
                </a:solidFill>
                <a:latin typeface="+mn-lt"/>
              </a:defRPr>
            </a:lvl5pPr>
            <a:lvl6pPr marL="0" indent="0">
              <a:lnSpc>
                <a:spcPct val="100000"/>
              </a:lnSpc>
              <a:spcBef>
                <a:spcPts val="0"/>
              </a:spcBef>
              <a:spcAft>
                <a:spcPts val="1200"/>
              </a:spcAft>
              <a:buFont typeface="+mj-lt"/>
              <a:buNone/>
              <a:defRPr sz="1600" b="1">
                <a:solidFill>
                  <a:schemeClr val="tx2"/>
                </a:solidFill>
                <a:latin typeface="+mn-lt"/>
              </a:defRPr>
            </a:lvl6pPr>
            <a:lvl7pPr marL="0" indent="0">
              <a:lnSpc>
                <a:spcPct val="100000"/>
              </a:lnSpc>
              <a:spcAft>
                <a:spcPts val="1200"/>
              </a:spcAft>
              <a:buFont typeface="+mj-lt"/>
              <a:buNone/>
              <a:defRPr sz="1600" b="1">
                <a:solidFill>
                  <a:schemeClr val="tx2"/>
                </a:solidFill>
                <a:latin typeface="+mn-lt"/>
              </a:defRPr>
            </a:lvl7pPr>
            <a:lvl8pPr marL="0" indent="0">
              <a:lnSpc>
                <a:spcPct val="100000"/>
              </a:lnSpc>
              <a:spcAft>
                <a:spcPts val="1200"/>
              </a:spcAft>
              <a:buFont typeface="+mj-lt"/>
              <a:buNone/>
              <a:defRPr sz="1600" b="1">
                <a:solidFill>
                  <a:schemeClr val="tx2"/>
                </a:solidFill>
                <a:latin typeface="+mn-lt"/>
              </a:defRPr>
            </a:lvl8pPr>
            <a:lvl9pPr marL="0" indent="0">
              <a:lnSpc>
                <a:spcPct val="100000"/>
              </a:lnSpc>
              <a:buFont typeface="+mj-lt"/>
              <a:buNone/>
              <a:defRPr sz="1600" b="1">
                <a:solidFill>
                  <a:schemeClr val="tx2"/>
                </a:solidFill>
                <a:latin typeface="+mn-lt"/>
              </a:defRPr>
            </a:lvl9pPr>
          </a:lstStyle>
          <a:p>
            <a:pPr lvl="0"/>
            <a:r>
              <a:rPr lang="en-AU" dirty="0"/>
              <a:t>Subtitle 1</a:t>
            </a:r>
          </a:p>
          <a:p>
            <a:pPr lvl="1"/>
            <a:r>
              <a:rPr lang="en-AU" dirty="0"/>
              <a:t>2</a:t>
            </a:r>
          </a:p>
          <a:p>
            <a:pPr lvl="2"/>
            <a:r>
              <a:rPr lang="en-AU" dirty="0"/>
              <a:t>3</a:t>
            </a:r>
          </a:p>
          <a:p>
            <a:pPr lvl="3"/>
            <a:r>
              <a:rPr lang="en-AU" dirty="0"/>
              <a:t>4</a:t>
            </a:r>
          </a:p>
          <a:p>
            <a:pPr lvl="4"/>
            <a:r>
              <a:rPr lang="en-AU" dirty="0"/>
              <a:t>5</a:t>
            </a:r>
          </a:p>
          <a:p>
            <a:pPr lvl="5"/>
            <a:r>
              <a:rPr lang="en-AU" dirty="0"/>
              <a:t>6</a:t>
            </a:r>
          </a:p>
          <a:p>
            <a:pPr lvl="6"/>
            <a:r>
              <a:rPr lang="en-AU" dirty="0"/>
              <a:t>7</a:t>
            </a:r>
          </a:p>
          <a:p>
            <a:pPr lvl="7"/>
            <a:r>
              <a:rPr lang="en-AU" dirty="0"/>
              <a:t>8</a:t>
            </a:r>
          </a:p>
          <a:p>
            <a:pPr lvl="8"/>
            <a:r>
              <a:rPr lang="en-AU" dirty="0"/>
              <a:t>9</a:t>
            </a:r>
          </a:p>
        </p:txBody>
      </p:sp>
      <p:sp>
        <p:nvSpPr>
          <p:cNvPr id="8" name="Table Placeholder 7">
            <a:extLst>
              <a:ext uri="{FF2B5EF4-FFF2-40B4-BE49-F238E27FC236}">
                <a16:creationId xmlns:a16="http://schemas.microsoft.com/office/drawing/2014/main" id="{89764184-287B-4F2B-BDDF-E727B9256A60}"/>
              </a:ext>
            </a:extLst>
          </p:cNvPr>
          <p:cNvSpPr>
            <a:spLocks noGrp="1"/>
          </p:cNvSpPr>
          <p:nvPr>
            <p:ph type="tbl" sz="quarter" idx="18"/>
          </p:nvPr>
        </p:nvSpPr>
        <p:spPr>
          <a:xfrm>
            <a:off x="5252721" y="1050925"/>
            <a:ext cx="6401118" cy="3043555"/>
          </a:xfrm>
        </p:spPr>
        <p:txBody>
          <a:bodyPr/>
          <a:lstStyle/>
          <a:p>
            <a:r>
              <a:rPr lang="en-US"/>
              <a:t>Click icon to add table</a:t>
            </a:r>
            <a:endParaRPr lang="en-US" dirty="0"/>
          </a:p>
        </p:txBody>
      </p:sp>
      <p:sp>
        <p:nvSpPr>
          <p:cNvPr id="19" name="Text Placeholder 10">
            <a:extLst>
              <a:ext uri="{FF2B5EF4-FFF2-40B4-BE49-F238E27FC236}">
                <a16:creationId xmlns:a16="http://schemas.microsoft.com/office/drawing/2014/main" id="{F8C59B0F-5257-45BE-B633-F5C99F54B3F4}"/>
              </a:ext>
            </a:extLst>
          </p:cNvPr>
          <p:cNvSpPr>
            <a:spLocks noGrp="1"/>
          </p:cNvSpPr>
          <p:nvPr>
            <p:ph type="body" sz="quarter" idx="19" hasCustomPrompt="1"/>
          </p:nvPr>
        </p:nvSpPr>
        <p:spPr>
          <a:xfrm>
            <a:off x="5192196" y="4104004"/>
            <a:ext cx="3911737" cy="1240156"/>
          </a:xfrm>
        </p:spPr>
        <p:txBody>
          <a:bodyPr/>
          <a:lstStyle>
            <a:lvl1pPr marL="0" indent="0">
              <a:lnSpc>
                <a:spcPct val="100000"/>
              </a:lnSpc>
              <a:spcBef>
                <a:spcPts val="0"/>
              </a:spcBef>
              <a:spcAft>
                <a:spcPts val="0"/>
              </a:spcAft>
              <a:buFont typeface="+mj-lt"/>
              <a:buNone/>
              <a:defRPr sz="800" i="1">
                <a:solidFill>
                  <a:srgbClr val="666666"/>
                </a:solidFill>
                <a:latin typeface="+mn-lt"/>
              </a:defRPr>
            </a:lvl1pPr>
            <a:lvl2pPr marL="0" indent="0">
              <a:lnSpc>
                <a:spcPct val="100000"/>
              </a:lnSpc>
              <a:spcAft>
                <a:spcPts val="0"/>
              </a:spcAft>
              <a:buFont typeface="+mj-lt"/>
              <a:buNone/>
              <a:defRPr sz="800" b="0" i="1">
                <a:solidFill>
                  <a:srgbClr val="666666"/>
                </a:solidFill>
                <a:latin typeface="+mn-lt"/>
              </a:defRPr>
            </a:lvl2pPr>
            <a:lvl3pPr marL="0" indent="0">
              <a:lnSpc>
                <a:spcPct val="100000"/>
              </a:lnSpc>
              <a:spcAft>
                <a:spcPts val="0"/>
              </a:spcAft>
              <a:buFont typeface="+mj-lt"/>
              <a:buNone/>
              <a:defRPr sz="800" b="0" i="1">
                <a:solidFill>
                  <a:srgbClr val="666666"/>
                </a:solidFill>
                <a:latin typeface="+mn-lt"/>
              </a:defRPr>
            </a:lvl3pPr>
            <a:lvl4pPr marL="0" indent="0">
              <a:lnSpc>
                <a:spcPct val="100000"/>
              </a:lnSpc>
              <a:spcBef>
                <a:spcPts val="0"/>
              </a:spcBef>
              <a:spcAft>
                <a:spcPts val="0"/>
              </a:spcAft>
              <a:buFont typeface="+mj-lt"/>
              <a:buNone/>
              <a:defRPr sz="800" b="0" i="1">
                <a:solidFill>
                  <a:srgbClr val="666666"/>
                </a:solidFill>
                <a:latin typeface="+mn-lt"/>
              </a:defRPr>
            </a:lvl4pPr>
            <a:lvl5pPr marL="0" indent="0">
              <a:lnSpc>
                <a:spcPct val="100000"/>
              </a:lnSpc>
              <a:spcBef>
                <a:spcPts val="0"/>
              </a:spcBef>
              <a:spcAft>
                <a:spcPts val="0"/>
              </a:spcAft>
              <a:buFont typeface="+mj-lt"/>
              <a:buNone/>
              <a:defRPr sz="800" b="0" i="1">
                <a:solidFill>
                  <a:srgbClr val="666666"/>
                </a:solidFill>
                <a:latin typeface="+mn-lt"/>
              </a:defRPr>
            </a:lvl5pPr>
            <a:lvl6pPr marL="0" indent="0">
              <a:lnSpc>
                <a:spcPct val="100000"/>
              </a:lnSpc>
              <a:spcBef>
                <a:spcPts val="0"/>
              </a:spcBef>
              <a:spcAft>
                <a:spcPts val="0"/>
              </a:spcAft>
              <a:buFont typeface="+mj-lt"/>
              <a:buNone/>
              <a:defRPr sz="800" b="0" i="1">
                <a:solidFill>
                  <a:srgbClr val="666666"/>
                </a:solidFill>
                <a:latin typeface="+mn-lt"/>
              </a:defRPr>
            </a:lvl6pPr>
            <a:lvl7pPr marL="0" indent="0">
              <a:lnSpc>
                <a:spcPct val="100000"/>
              </a:lnSpc>
              <a:spcAft>
                <a:spcPts val="0"/>
              </a:spcAft>
              <a:buFont typeface="+mj-lt"/>
              <a:buNone/>
              <a:defRPr sz="800" b="0" i="1">
                <a:solidFill>
                  <a:srgbClr val="666666"/>
                </a:solidFill>
                <a:latin typeface="+mn-lt"/>
              </a:defRPr>
            </a:lvl7pPr>
            <a:lvl8pPr marL="0" indent="0">
              <a:lnSpc>
                <a:spcPct val="100000"/>
              </a:lnSpc>
              <a:spcAft>
                <a:spcPts val="0"/>
              </a:spcAft>
              <a:buFont typeface="+mj-lt"/>
              <a:buNone/>
              <a:defRPr sz="800" b="0" i="1">
                <a:solidFill>
                  <a:srgbClr val="666666"/>
                </a:solidFill>
                <a:latin typeface="+mn-lt"/>
              </a:defRPr>
            </a:lvl8pPr>
            <a:lvl9pPr marL="0" indent="0">
              <a:lnSpc>
                <a:spcPct val="100000"/>
              </a:lnSpc>
              <a:spcAft>
                <a:spcPts val="0"/>
              </a:spcAft>
              <a:buFont typeface="+mj-lt"/>
              <a:buNone/>
              <a:defRPr sz="800" b="0" i="1">
                <a:solidFill>
                  <a:srgbClr val="666666"/>
                </a:solidFill>
                <a:latin typeface="+mn-lt"/>
              </a:defRPr>
            </a:lvl9pPr>
          </a:lstStyle>
          <a:p>
            <a:pPr lvl="0"/>
            <a:r>
              <a:rPr lang="en-AU" dirty="0"/>
              <a:t>Click to add Footnote</a:t>
            </a:r>
          </a:p>
          <a:p>
            <a:pPr lvl="0"/>
            <a:r>
              <a:rPr lang="en-AU" dirty="0"/>
              <a:t>1</a:t>
            </a:r>
          </a:p>
          <a:p>
            <a:pPr lvl="1"/>
            <a:r>
              <a:rPr lang="en-AU" dirty="0"/>
              <a:t>2</a:t>
            </a:r>
          </a:p>
          <a:p>
            <a:pPr lvl="2"/>
            <a:r>
              <a:rPr lang="en-AU" dirty="0"/>
              <a:t>3</a:t>
            </a:r>
          </a:p>
          <a:p>
            <a:pPr lvl="3"/>
            <a:r>
              <a:rPr lang="en-AU" dirty="0"/>
              <a:t>4</a:t>
            </a:r>
          </a:p>
          <a:p>
            <a:pPr lvl="4"/>
            <a:r>
              <a:rPr lang="en-AU" dirty="0"/>
              <a:t>5</a:t>
            </a:r>
          </a:p>
          <a:p>
            <a:pPr lvl="5"/>
            <a:r>
              <a:rPr lang="en-AU" dirty="0"/>
              <a:t>6</a:t>
            </a:r>
          </a:p>
          <a:p>
            <a:pPr lvl="6"/>
            <a:r>
              <a:rPr lang="en-AU" dirty="0"/>
              <a:t>7</a:t>
            </a:r>
          </a:p>
          <a:p>
            <a:pPr lvl="7"/>
            <a:r>
              <a:rPr lang="en-AU" dirty="0"/>
              <a:t>8</a:t>
            </a:r>
          </a:p>
          <a:p>
            <a:pPr lvl="8"/>
            <a:r>
              <a:rPr lang="en-AU" dirty="0"/>
              <a:t>9</a:t>
            </a:r>
          </a:p>
        </p:txBody>
      </p:sp>
    </p:spTree>
    <p:extLst>
      <p:ext uri="{BB962C8B-B14F-4D97-AF65-F5344CB8AC3E}">
        <p14:creationId xmlns:p14="http://schemas.microsoft.com/office/powerpoint/2010/main" val="11818485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End Slide">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8AD19091-0D4B-4F10-B0CA-E4E904B132B6}"/>
              </a:ext>
            </a:extLst>
          </p:cNvPr>
          <p:cNvPicPr>
            <a:picLocks noChangeAspect="1"/>
          </p:cNvPicPr>
          <p:nvPr userDrawn="1"/>
        </p:nvPicPr>
        <p:blipFill rotWithShape="1">
          <a:blip r:embed="rId2"/>
          <a:srcRect l="-180" r="42621" b="28956"/>
          <a:stretch/>
        </p:blipFill>
        <p:spPr>
          <a:xfrm>
            <a:off x="8116903" y="1828799"/>
            <a:ext cx="4075097" cy="5029201"/>
          </a:xfrm>
          <a:prstGeom prst="rect">
            <a:avLst/>
          </a:prstGeom>
        </p:spPr>
      </p:pic>
      <p:sp>
        <p:nvSpPr>
          <p:cNvPr id="2" name="Title 1"/>
          <p:cNvSpPr>
            <a:spLocks noGrp="1"/>
          </p:cNvSpPr>
          <p:nvPr>
            <p:ph type="ctrTitle" hasCustomPrompt="1"/>
          </p:nvPr>
        </p:nvSpPr>
        <p:spPr>
          <a:xfrm>
            <a:off x="419099" y="3052799"/>
            <a:ext cx="4433317" cy="2028218"/>
          </a:xfrm>
          <a:prstGeom prst="rect">
            <a:avLst/>
          </a:prstGeom>
        </p:spPr>
        <p:txBody>
          <a:bodyPr anchor="b"/>
          <a:lstStyle>
            <a:lvl1pPr algn="l">
              <a:lnSpc>
                <a:spcPts val="5500"/>
              </a:lnSpc>
              <a:defRPr sz="4500" b="1" u="sng" spc="0" baseline="0">
                <a:solidFill>
                  <a:schemeClr val="tx2"/>
                </a:solidFill>
                <a:uFill>
                  <a:solidFill>
                    <a:schemeClr val="accent2"/>
                  </a:solidFill>
                </a:uFill>
              </a:defRPr>
            </a:lvl1pPr>
          </a:lstStyle>
          <a:p>
            <a:r>
              <a:rPr lang="en-US" dirty="0"/>
              <a:t>Click to add Back page title over</a:t>
            </a:r>
            <a:endParaRPr lang="en-GB" dirty="0"/>
          </a:p>
        </p:txBody>
      </p:sp>
      <p:sp>
        <p:nvSpPr>
          <p:cNvPr id="6" name="Subtitle 2">
            <a:extLst>
              <a:ext uri="{FF2B5EF4-FFF2-40B4-BE49-F238E27FC236}">
                <a16:creationId xmlns:a16="http://schemas.microsoft.com/office/drawing/2014/main" id="{B113A054-12CB-4197-89CB-FBA21D5F8988}"/>
              </a:ext>
            </a:extLst>
          </p:cNvPr>
          <p:cNvSpPr>
            <a:spLocks noGrp="1"/>
          </p:cNvSpPr>
          <p:nvPr>
            <p:ph type="subTitle" idx="1" hasCustomPrompt="1"/>
          </p:nvPr>
        </p:nvSpPr>
        <p:spPr>
          <a:xfrm>
            <a:off x="419099" y="5408530"/>
            <a:ext cx="5067300" cy="559815"/>
          </a:xfrm>
        </p:spPr>
        <p:txBody>
          <a:bodyPr/>
          <a:lstStyle>
            <a:lvl1pPr marL="0" indent="0" algn="l">
              <a:lnSpc>
                <a:spcPct val="100000"/>
              </a:lnSpc>
              <a:spcAft>
                <a:spcPts val="0"/>
              </a:spcAft>
              <a:buNone/>
              <a:defRPr sz="1700" b="1" baseline="0">
                <a:solidFill>
                  <a:schemeClr val="accent2"/>
                </a:solidFill>
              </a:defRPr>
            </a:lvl1pPr>
            <a:lvl2pPr marL="0" indent="0" algn="l">
              <a:lnSpc>
                <a:spcPct val="100000"/>
              </a:lnSpc>
              <a:spcAft>
                <a:spcPts val="0"/>
              </a:spcAft>
              <a:buNone/>
              <a:defRPr sz="2000" b="1">
                <a:solidFill>
                  <a:schemeClr val="accent2"/>
                </a:solidFill>
                <a:latin typeface="+mj-lt"/>
              </a:defRPr>
            </a:lvl2pPr>
            <a:lvl3pPr marL="0" indent="0" algn="l">
              <a:lnSpc>
                <a:spcPct val="100000"/>
              </a:lnSpc>
              <a:spcAft>
                <a:spcPts val="0"/>
              </a:spcAft>
              <a:buNone/>
              <a:defRPr sz="1500" b="1">
                <a:solidFill>
                  <a:schemeClr val="accent2"/>
                </a:solidFill>
                <a:latin typeface="+mj-lt"/>
              </a:defRPr>
            </a:lvl3pPr>
            <a:lvl4pPr marL="0" indent="0" algn="l">
              <a:lnSpc>
                <a:spcPct val="100000"/>
              </a:lnSpc>
              <a:spcBef>
                <a:spcPts val="0"/>
              </a:spcBef>
              <a:spcAft>
                <a:spcPts val="0"/>
              </a:spcAft>
              <a:buNone/>
              <a:defRPr sz="1800" b="1">
                <a:solidFill>
                  <a:schemeClr val="accent2"/>
                </a:solidFill>
                <a:latin typeface="+mj-lt"/>
              </a:defRPr>
            </a:lvl4pPr>
            <a:lvl5pPr marL="0" indent="0" algn="l">
              <a:lnSpc>
                <a:spcPct val="100000"/>
              </a:lnSpc>
              <a:spcBef>
                <a:spcPts val="0"/>
              </a:spcBef>
              <a:buNone/>
              <a:defRPr sz="1400" b="1">
                <a:solidFill>
                  <a:schemeClr val="accent2"/>
                </a:solidFill>
                <a:latin typeface="+mj-lt"/>
              </a:defRPr>
            </a:lvl5pPr>
            <a:lvl6pPr marL="0" indent="0" algn="l">
              <a:lnSpc>
                <a:spcPct val="100000"/>
              </a:lnSpc>
              <a:spcBef>
                <a:spcPts val="0"/>
              </a:spcBef>
              <a:spcAft>
                <a:spcPts val="0"/>
              </a:spcAft>
              <a:buNone/>
              <a:defRPr sz="1900" b="1">
                <a:solidFill>
                  <a:schemeClr val="accent2"/>
                </a:solidFill>
                <a:latin typeface="+mj-lt"/>
              </a:defRPr>
            </a:lvl6pPr>
            <a:lvl7pPr marL="0" indent="0" algn="l">
              <a:lnSpc>
                <a:spcPct val="100000"/>
              </a:lnSpc>
              <a:spcAft>
                <a:spcPts val="0"/>
              </a:spcAft>
              <a:buNone/>
              <a:defRPr sz="1400" b="1">
                <a:solidFill>
                  <a:schemeClr val="accent2"/>
                </a:solidFill>
                <a:latin typeface="+mj-lt"/>
              </a:defRPr>
            </a:lvl7pPr>
            <a:lvl8pPr marL="0" indent="0" algn="l">
              <a:lnSpc>
                <a:spcPct val="100000"/>
              </a:lnSpc>
              <a:spcAft>
                <a:spcPts val="0"/>
              </a:spcAft>
              <a:buNone/>
              <a:defRPr sz="1900" b="1">
                <a:solidFill>
                  <a:schemeClr val="accent2"/>
                </a:solidFill>
                <a:latin typeface="+mj-lt"/>
              </a:defRPr>
            </a:lvl8pPr>
            <a:lvl9pPr marL="0" indent="0" algn="l">
              <a:lnSpc>
                <a:spcPct val="100000"/>
              </a:lnSpc>
              <a:spcAft>
                <a:spcPts val="0"/>
              </a:spcAft>
              <a:buNone/>
              <a:defRPr sz="1400" b="1">
                <a:solidFill>
                  <a:schemeClr val="accent2"/>
                </a:solidFill>
              </a:defRPr>
            </a:lvl9pPr>
          </a:lstStyle>
          <a:p>
            <a:r>
              <a:rPr lang="en-AU" sz="1700" baseline="0" dirty="0"/>
              <a:t>mindframe-media.info</a:t>
            </a:r>
          </a:p>
          <a:p>
            <a:pPr lvl="1"/>
            <a:r>
              <a:rPr lang="en-AU" sz="1700" baseline="0" dirty="0"/>
              <a:t>2</a:t>
            </a:r>
          </a:p>
          <a:p>
            <a:pPr lvl="2"/>
            <a:r>
              <a:rPr lang="en-AU" sz="1700" baseline="0" dirty="0"/>
              <a:t>3</a:t>
            </a:r>
          </a:p>
          <a:p>
            <a:pPr lvl="3"/>
            <a:r>
              <a:rPr lang="en-AU" sz="1700" baseline="0" dirty="0"/>
              <a:t>4</a:t>
            </a:r>
          </a:p>
          <a:p>
            <a:pPr lvl="4"/>
            <a:r>
              <a:rPr lang="en-AU" sz="1700" baseline="0" dirty="0"/>
              <a:t>5</a:t>
            </a:r>
          </a:p>
          <a:p>
            <a:pPr lvl="5"/>
            <a:r>
              <a:rPr lang="en-AU" sz="1700" baseline="0" dirty="0"/>
              <a:t>6</a:t>
            </a:r>
          </a:p>
          <a:p>
            <a:pPr lvl="6"/>
            <a:r>
              <a:rPr lang="en-AU" sz="1700" baseline="0" dirty="0"/>
              <a:t>7</a:t>
            </a:r>
          </a:p>
          <a:p>
            <a:pPr lvl="7"/>
            <a:r>
              <a:rPr lang="en-AU" sz="1700" baseline="0" dirty="0"/>
              <a:t>8</a:t>
            </a:r>
          </a:p>
          <a:p>
            <a:pPr lvl="8"/>
            <a:r>
              <a:rPr lang="en-AU" sz="1700" baseline="0" dirty="0"/>
              <a:t>9</a:t>
            </a:r>
            <a:endParaRPr lang="en-GB" dirty="0"/>
          </a:p>
        </p:txBody>
      </p:sp>
      <p:pic>
        <p:nvPicPr>
          <p:cNvPr id="12" name="Picture 11">
            <a:extLst>
              <a:ext uri="{FF2B5EF4-FFF2-40B4-BE49-F238E27FC236}">
                <a16:creationId xmlns:a16="http://schemas.microsoft.com/office/drawing/2014/main" id="{022F99A3-414F-444C-BE86-79C48E0649D8}"/>
              </a:ext>
            </a:extLst>
          </p:cNvPr>
          <p:cNvPicPr>
            <a:picLocks noChangeAspect="1"/>
          </p:cNvPicPr>
          <p:nvPr userDrawn="1"/>
        </p:nvPicPr>
        <p:blipFill>
          <a:blip r:embed="rId3"/>
          <a:stretch>
            <a:fillRect/>
          </a:stretch>
        </p:blipFill>
        <p:spPr>
          <a:xfrm>
            <a:off x="504825" y="517525"/>
            <a:ext cx="3197225" cy="602586"/>
          </a:xfrm>
          <a:prstGeom prst="rect">
            <a:avLst/>
          </a:prstGeom>
        </p:spPr>
      </p:pic>
      <p:pic>
        <p:nvPicPr>
          <p:cNvPr id="4" name="Picture 3">
            <a:extLst>
              <a:ext uri="{FF2B5EF4-FFF2-40B4-BE49-F238E27FC236}">
                <a16:creationId xmlns:a16="http://schemas.microsoft.com/office/drawing/2014/main" id="{468CC432-E838-A7DE-F13C-60041E8F9EB8}"/>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504825" y="6340475"/>
            <a:ext cx="3669799" cy="371857"/>
          </a:xfrm>
          <a:prstGeom prst="rect">
            <a:avLst/>
          </a:prstGeom>
        </p:spPr>
      </p:pic>
    </p:spTree>
    <p:extLst>
      <p:ext uri="{BB962C8B-B14F-4D97-AF65-F5344CB8AC3E}">
        <p14:creationId xmlns:p14="http://schemas.microsoft.com/office/powerpoint/2010/main" val="309450214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F5AEA0E0-5CC6-4BD0-905C-A0021E419432}" type="slidenum">
              <a:rPr lang="en-GB" smtClean="0"/>
              <a:t>‹#›</a:t>
            </a:fld>
            <a:endParaRPr lang="en-GB"/>
          </a:p>
        </p:txBody>
      </p:sp>
    </p:spTree>
    <p:extLst>
      <p:ext uri="{BB962C8B-B14F-4D97-AF65-F5344CB8AC3E}">
        <p14:creationId xmlns:p14="http://schemas.microsoft.com/office/powerpoint/2010/main" val="38226885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dirty="0"/>
              <a:t>Click to edit Master title style</a:t>
            </a:r>
          </a:p>
        </p:txBody>
      </p:sp>
      <p:sp>
        <p:nvSpPr>
          <p:cNvPr id="3" name="Content Placeholder 2"/>
          <p:cNvSpPr>
            <a:spLocks noGrp="1"/>
          </p:cNvSpPr>
          <p:nvPr>
            <p:ph idx="1"/>
          </p:nvPr>
        </p:nvSpPr>
        <p:spPr>
          <a:xfrm>
            <a:off x="609600" y="2743200"/>
            <a:ext cx="10972800" cy="3733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805084514"/>
      </p:ext>
    </p:extLst>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4_Title and Content">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FB0B4BD3-3F37-434C-A2FA-7B0F56A81846}"/>
              </a:ext>
            </a:extLst>
          </p:cNvPr>
          <p:cNvSpPr>
            <a:spLocks noGrp="1"/>
          </p:cNvSpPr>
          <p:nvPr>
            <p:ph type="dt" sz="half" idx="10"/>
          </p:nvPr>
        </p:nvSpPr>
        <p:spPr>
          <a:xfrm>
            <a:off x="5425190" y="6322061"/>
            <a:ext cx="696686" cy="365125"/>
          </a:xfrm>
          <a:prstGeom prst="rect">
            <a:avLst/>
          </a:prstGeom>
        </p:spPr>
        <p:txBody>
          <a:bodyPr/>
          <a:lstStyle/>
          <a:p>
            <a:fld id="{BAC55860-84B4-44DC-81B5-77FD4CBBED45}" type="datetime1">
              <a:rPr lang="en-AU">
                <a:solidFill>
                  <a:srgbClr val="333333"/>
                </a:solidFill>
              </a:rPr>
              <a:pPr/>
              <a:t>2/07/2025</a:t>
            </a:fld>
            <a:endParaRPr lang="en-AU" dirty="0">
              <a:solidFill>
                <a:srgbClr val="333333"/>
              </a:solidFill>
            </a:endParaRPr>
          </a:p>
        </p:txBody>
      </p:sp>
      <p:sp>
        <p:nvSpPr>
          <p:cNvPr id="5" name="Footer Placeholder 4">
            <a:extLst>
              <a:ext uri="{FF2B5EF4-FFF2-40B4-BE49-F238E27FC236}">
                <a16:creationId xmlns:a16="http://schemas.microsoft.com/office/drawing/2014/main" id="{231DE5F3-D859-44F6-8C49-4FE8A4E9D66D}"/>
              </a:ext>
            </a:extLst>
          </p:cNvPr>
          <p:cNvSpPr>
            <a:spLocks noGrp="1"/>
          </p:cNvSpPr>
          <p:nvPr>
            <p:ph type="ftr" sz="quarter" idx="11"/>
          </p:nvPr>
        </p:nvSpPr>
        <p:spPr>
          <a:xfrm>
            <a:off x="1397864" y="6322061"/>
            <a:ext cx="3917087" cy="365125"/>
          </a:xfrm>
          <a:prstGeom prst="rect">
            <a:avLst/>
          </a:prstGeom>
        </p:spPr>
        <p:txBody>
          <a:bodyPr/>
          <a:lstStyle/>
          <a:p>
            <a:endParaRPr lang="en-AU" dirty="0">
              <a:solidFill>
                <a:srgbClr val="333333"/>
              </a:solidFill>
            </a:endParaRPr>
          </a:p>
        </p:txBody>
      </p:sp>
      <p:sp>
        <p:nvSpPr>
          <p:cNvPr id="6" name="Slide Number Placeholder 5">
            <a:extLst>
              <a:ext uri="{FF2B5EF4-FFF2-40B4-BE49-F238E27FC236}">
                <a16:creationId xmlns:a16="http://schemas.microsoft.com/office/drawing/2014/main" id="{7ECC9C50-4ADF-4731-9B58-57E0674CFF6A}"/>
              </a:ext>
            </a:extLst>
          </p:cNvPr>
          <p:cNvSpPr>
            <a:spLocks noGrp="1"/>
          </p:cNvSpPr>
          <p:nvPr>
            <p:ph type="sldNum" sz="quarter" idx="12"/>
          </p:nvPr>
        </p:nvSpPr>
        <p:spPr/>
        <p:txBody>
          <a:bodyPr/>
          <a:lstStyle>
            <a:lvl1pPr algn="l">
              <a:defRPr/>
            </a:lvl1pPr>
          </a:lstStyle>
          <a:p>
            <a:r>
              <a:rPr lang="en-AU" dirty="0">
                <a:solidFill>
                  <a:srgbClr val="3C1053"/>
                </a:solidFill>
              </a:rPr>
              <a:t>Page </a:t>
            </a:r>
            <a:fld id="{77CFD835-DD4A-4F0B-9676-0C1A55C0D9E1}" type="slidenum">
              <a:rPr lang="en-AU" smtClean="0">
                <a:solidFill>
                  <a:srgbClr val="3C1053"/>
                </a:solidFill>
              </a:rPr>
              <a:pPr/>
              <a:t>‹#›</a:t>
            </a:fld>
            <a:endParaRPr lang="en-AU" dirty="0">
              <a:solidFill>
                <a:srgbClr val="3C1053"/>
              </a:solidFill>
            </a:endParaRPr>
          </a:p>
        </p:txBody>
      </p:sp>
      <p:sp>
        <p:nvSpPr>
          <p:cNvPr id="7" name="Content Placeholder 6">
            <a:extLst>
              <a:ext uri="{FF2B5EF4-FFF2-40B4-BE49-F238E27FC236}">
                <a16:creationId xmlns:a16="http://schemas.microsoft.com/office/drawing/2014/main" id="{F613F514-D134-4FDA-821F-FE1F7E300960}"/>
              </a:ext>
            </a:extLst>
          </p:cNvPr>
          <p:cNvSpPr>
            <a:spLocks noGrp="1"/>
          </p:cNvSpPr>
          <p:nvPr>
            <p:ph sz="quarter" idx="14" hasCustomPrompt="1"/>
          </p:nvPr>
        </p:nvSpPr>
        <p:spPr>
          <a:xfrm>
            <a:off x="464003" y="1539551"/>
            <a:ext cx="6617932" cy="4624712"/>
          </a:xfrm>
        </p:spPr>
        <p:txBody>
          <a:bodyPr/>
          <a:lstStyle>
            <a:lvl1pPr>
              <a:defRPr/>
            </a:lvl1pPr>
          </a:lstStyle>
          <a:p>
            <a:pPr lvl="0"/>
            <a:r>
              <a:rPr lang="en-AU" dirty="0"/>
              <a:t>Click to add text, or on the relevant icon at the centre of the placeholder to add: Table / Chart / SmartArt / Image / Media. There are eight type styles in the template, available as List Levels. Press the Increase / Decrease button in the paragraph section of the home ribbon to move through the styles.</a:t>
            </a:r>
          </a:p>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3" name="Title 2">
            <a:extLst>
              <a:ext uri="{FF2B5EF4-FFF2-40B4-BE49-F238E27FC236}">
                <a16:creationId xmlns:a16="http://schemas.microsoft.com/office/drawing/2014/main" id="{7C46205E-AA86-4ABC-806A-DEB93523DD8F}"/>
              </a:ext>
            </a:extLst>
          </p:cNvPr>
          <p:cNvSpPr>
            <a:spLocks noGrp="1"/>
          </p:cNvSpPr>
          <p:nvPr>
            <p:ph type="title"/>
          </p:nvPr>
        </p:nvSpPr>
        <p:spPr/>
        <p:txBody>
          <a:bodyPr/>
          <a:lstStyle/>
          <a:p>
            <a:r>
              <a:rPr lang="en-US"/>
              <a:t>Click to edit Master title style</a:t>
            </a:r>
            <a:endParaRPr lang="en-AU"/>
          </a:p>
        </p:txBody>
      </p:sp>
    </p:spTree>
    <p:extLst>
      <p:ext uri="{BB962C8B-B14F-4D97-AF65-F5344CB8AC3E}">
        <p14:creationId xmlns:p14="http://schemas.microsoft.com/office/powerpoint/2010/main" val="10077555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 name="Title Placeholder 1">
            <a:extLst>
              <a:ext uri="{FF2B5EF4-FFF2-40B4-BE49-F238E27FC236}">
                <a16:creationId xmlns:a16="http://schemas.microsoft.com/office/drawing/2014/main" id="{7C33A846-7569-4E86-A4AA-8603296B637D}"/>
              </a:ext>
            </a:extLst>
          </p:cNvPr>
          <p:cNvSpPr>
            <a:spLocks noGrp="1"/>
          </p:cNvSpPr>
          <p:nvPr>
            <p:ph type="title"/>
          </p:nvPr>
        </p:nvSpPr>
        <p:spPr>
          <a:xfrm>
            <a:off x="416379" y="558800"/>
            <a:ext cx="9530261" cy="711200"/>
          </a:xfrm>
          <a:prstGeom prst="rect">
            <a:avLst/>
          </a:prstGeom>
        </p:spPr>
        <p:txBody>
          <a:bodyPr vert="horz" lIns="91440" tIns="45720" rIns="91440" bIns="45720" rtlCol="0" anchor="t">
            <a:noAutofit/>
          </a:bodyPr>
          <a:lstStyle/>
          <a:p>
            <a:r>
              <a:rPr lang="en-US"/>
              <a:t>Click to edit Master title style</a:t>
            </a:r>
            <a:endParaRPr lang="en-GB" dirty="0"/>
          </a:p>
        </p:txBody>
      </p:sp>
      <p:sp>
        <p:nvSpPr>
          <p:cNvPr id="3" name="Text Placeholder 2"/>
          <p:cNvSpPr>
            <a:spLocks noGrp="1"/>
          </p:cNvSpPr>
          <p:nvPr>
            <p:ph type="body" idx="1"/>
          </p:nvPr>
        </p:nvSpPr>
        <p:spPr>
          <a:xfrm>
            <a:off x="416378" y="1915236"/>
            <a:ext cx="9530262" cy="3867234"/>
          </a:xfrm>
          <a:prstGeom prst="rect">
            <a:avLst/>
          </a:prstGeom>
        </p:spPr>
        <p:txBody>
          <a:bodyPr vert="horz" lIns="91440" tIns="45720" rIns="91440" bIns="45720" rtlCol="0">
            <a:noAutofit/>
          </a:bodyPr>
          <a:lstStyle/>
          <a:p>
            <a:pPr marL="0" marR="0" lvl="0" indent="0" algn="l" defTabSz="914400" rtl="0" eaLnBrk="1" fontAlgn="auto" latinLnBrk="0" hangingPunct="1">
              <a:lnSpc>
                <a:spcPct val="120000"/>
              </a:lnSpc>
              <a:spcBef>
                <a:spcPts val="0"/>
              </a:spcBef>
              <a:spcAft>
                <a:spcPts val="1200"/>
              </a:spcAft>
              <a:buClrTx/>
              <a:buSzTx/>
              <a:buFont typeface="Arial" panose="020B0604020202020204" pitchFamily="34" charset="0"/>
              <a:buNone/>
              <a:tabLst/>
              <a:defRPr/>
            </a:pPr>
            <a:r>
              <a:rPr lang="en-US" dirty="0"/>
              <a:t>Click to add text, or on the relevant icon at the </a:t>
            </a:r>
            <a:r>
              <a:rPr lang="en-US" dirty="0" err="1"/>
              <a:t>centre</a:t>
            </a:r>
            <a:r>
              <a:rPr lang="en-US" dirty="0"/>
              <a:t> of the placeholder to add: Table / Chart / SmartArt / Image / Media. There are 8 type styles in the template, available as List Levels. Press the Increase / Decrease button in the paragraph section of the home ribbon to move through the styles</a:t>
            </a:r>
          </a:p>
          <a:p>
            <a:pPr lvl="0"/>
            <a:r>
              <a:rPr lang="en-GB" dirty="0"/>
              <a:t>F</a:t>
            </a:r>
            <a:r>
              <a:rPr lang="en-US" dirty="0" err="1"/>
              <a:t>irst</a:t>
            </a:r>
            <a:r>
              <a:rPr lang="en-US" dirty="0"/>
              <a:t> level</a:t>
            </a:r>
          </a:p>
          <a:p>
            <a:pPr lvl="1"/>
            <a:r>
              <a:rPr lang="en-GB" dirty="0"/>
              <a:t>S</a:t>
            </a:r>
            <a:r>
              <a:rPr lang="en-US" dirty="0" err="1"/>
              <a:t>econd</a:t>
            </a:r>
            <a:r>
              <a:rPr lang="en-US" dirty="0"/>
              <a:t> level</a:t>
            </a:r>
          </a:p>
          <a:p>
            <a:pPr lvl="2"/>
            <a:r>
              <a:rPr lang="en-GB" dirty="0"/>
              <a:t>T</a:t>
            </a:r>
            <a:r>
              <a:rPr lang="en-US" dirty="0" err="1"/>
              <a:t>hird</a:t>
            </a:r>
            <a:r>
              <a:rPr lang="en-US" dirty="0"/>
              <a:t> level</a:t>
            </a:r>
          </a:p>
          <a:p>
            <a:pPr lvl="3"/>
            <a:r>
              <a:rPr lang="en-GB" dirty="0"/>
              <a:t>F</a:t>
            </a:r>
            <a:r>
              <a:rPr lang="en-US" dirty="0" err="1"/>
              <a:t>ourth</a:t>
            </a:r>
            <a:r>
              <a:rPr lang="en-US" dirty="0"/>
              <a:t> level</a:t>
            </a:r>
          </a:p>
          <a:p>
            <a:pPr lvl="4"/>
            <a:r>
              <a:rPr lang="en-GB" dirty="0"/>
              <a:t>F</a:t>
            </a:r>
            <a:r>
              <a:rPr lang="en-US" dirty="0" err="1"/>
              <a:t>ifth</a:t>
            </a:r>
            <a:r>
              <a:rPr lang="en-US" dirty="0"/>
              <a:t> level</a:t>
            </a:r>
          </a:p>
          <a:p>
            <a:pPr lvl="5"/>
            <a:r>
              <a:rPr lang="en-GB" dirty="0"/>
              <a:t>S</a:t>
            </a:r>
            <a:r>
              <a:rPr lang="en-US" dirty="0" err="1"/>
              <a:t>ixth</a:t>
            </a:r>
            <a:r>
              <a:rPr lang="en-US" dirty="0"/>
              <a:t> level</a:t>
            </a:r>
          </a:p>
          <a:p>
            <a:pPr lvl="6"/>
            <a:r>
              <a:rPr lang="en-GB" dirty="0"/>
              <a:t>S</a:t>
            </a:r>
            <a:r>
              <a:rPr lang="en-US" dirty="0" err="1"/>
              <a:t>eventh</a:t>
            </a:r>
            <a:r>
              <a:rPr lang="en-US" dirty="0"/>
              <a:t> level</a:t>
            </a:r>
          </a:p>
          <a:p>
            <a:pPr lvl="7"/>
            <a:r>
              <a:rPr lang="en-GB" dirty="0"/>
              <a:t>E</a:t>
            </a:r>
            <a:r>
              <a:rPr lang="en-US" dirty="0" err="1"/>
              <a:t>ighth</a:t>
            </a:r>
            <a:r>
              <a:rPr lang="en-US" dirty="0"/>
              <a:t> level</a:t>
            </a:r>
          </a:p>
          <a:p>
            <a:pPr lvl="8"/>
            <a:r>
              <a:rPr lang="en-GB" dirty="0"/>
              <a:t>N</a:t>
            </a:r>
            <a:r>
              <a:rPr lang="en-US" dirty="0" err="1"/>
              <a:t>inth</a:t>
            </a:r>
            <a:r>
              <a:rPr lang="en-US" dirty="0"/>
              <a:t> level</a:t>
            </a:r>
          </a:p>
          <a:p>
            <a:pPr lvl="0"/>
            <a:endParaRPr lang="en-US" dirty="0"/>
          </a:p>
        </p:txBody>
      </p:sp>
      <p:sp>
        <p:nvSpPr>
          <p:cNvPr id="6" name="Slide Number Placeholder 5"/>
          <p:cNvSpPr>
            <a:spLocks noGrp="1"/>
          </p:cNvSpPr>
          <p:nvPr>
            <p:ph type="sldNum" sz="quarter" idx="4"/>
          </p:nvPr>
        </p:nvSpPr>
        <p:spPr>
          <a:xfrm>
            <a:off x="421480" y="6323014"/>
            <a:ext cx="765077" cy="365125"/>
          </a:xfrm>
          <a:prstGeom prst="rect">
            <a:avLst/>
          </a:prstGeom>
        </p:spPr>
        <p:txBody>
          <a:bodyPr vert="horz" lIns="91440" tIns="45720" rIns="91440" bIns="45720" rtlCol="0" anchor="ctr"/>
          <a:lstStyle>
            <a:lvl1pPr algn="l">
              <a:defRPr sz="900">
                <a:solidFill>
                  <a:schemeClr val="tx2"/>
                </a:solidFill>
              </a:defRPr>
            </a:lvl1pPr>
          </a:lstStyle>
          <a:p>
            <a:r>
              <a:rPr lang="en-GB" dirty="0"/>
              <a:t>Page </a:t>
            </a:r>
            <a:fld id="{F5AEA0E0-5CC6-4BD0-905C-A0021E419432}" type="slidenum">
              <a:rPr lang="en-GB" smtClean="0"/>
              <a:pPr/>
              <a:t>‹#›</a:t>
            </a:fld>
            <a:endParaRPr lang="en-GB" dirty="0"/>
          </a:p>
        </p:txBody>
      </p:sp>
      <p:pic>
        <p:nvPicPr>
          <p:cNvPr id="7" name="Picture 6">
            <a:extLst>
              <a:ext uri="{FF2B5EF4-FFF2-40B4-BE49-F238E27FC236}">
                <a16:creationId xmlns:a16="http://schemas.microsoft.com/office/drawing/2014/main" id="{D1C66659-3C0C-474F-B0BC-FA84FCA0C18C}"/>
              </a:ext>
            </a:extLst>
          </p:cNvPr>
          <p:cNvPicPr>
            <a:picLocks noChangeAspect="1"/>
          </p:cNvPicPr>
          <p:nvPr userDrawn="1"/>
        </p:nvPicPr>
        <p:blipFill>
          <a:blip r:embed="rId18"/>
          <a:stretch>
            <a:fillRect/>
          </a:stretch>
        </p:blipFill>
        <p:spPr>
          <a:xfrm>
            <a:off x="11420474" y="6392876"/>
            <a:ext cx="261937" cy="255704"/>
          </a:xfrm>
          <a:prstGeom prst="rect">
            <a:avLst/>
          </a:prstGeom>
        </p:spPr>
      </p:pic>
    </p:spTree>
    <p:extLst>
      <p:ext uri="{BB962C8B-B14F-4D97-AF65-F5344CB8AC3E}">
        <p14:creationId xmlns:p14="http://schemas.microsoft.com/office/powerpoint/2010/main" val="3870470887"/>
      </p:ext>
    </p:extLst>
  </p:cSld>
  <p:clrMap bg1="lt1" tx1="dk1" bg2="lt2" tx2="dk2" accent1="accent1" accent2="accent2" accent3="accent3" accent4="accent4" accent5="accent5" accent6="accent6" hlink="hlink" folHlink="folHlink"/>
  <p:sldLayoutIdLst>
    <p:sldLayoutId id="2147483684" r:id="rId1"/>
    <p:sldLayoutId id="2147483685" r:id="rId2"/>
    <p:sldLayoutId id="2147483686" r:id="rId3"/>
    <p:sldLayoutId id="2147483687" r:id="rId4"/>
    <p:sldLayoutId id="2147483688" r:id="rId5"/>
    <p:sldLayoutId id="2147483689" r:id="rId6"/>
    <p:sldLayoutId id="2147483690" r:id="rId7"/>
    <p:sldLayoutId id="2147483691" r:id="rId8"/>
    <p:sldLayoutId id="2147483692" r:id="rId9"/>
    <p:sldLayoutId id="2147483693" r:id="rId10"/>
    <p:sldLayoutId id="2147483670" r:id="rId11"/>
    <p:sldLayoutId id="2147483680" r:id="rId12"/>
    <p:sldLayoutId id="2147483677" r:id="rId13"/>
    <p:sldLayoutId id="2147483650" r:id="rId14"/>
    <p:sldLayoutId id="2147483678" r:id="rId15"/>
    <p:sldLayoutId id="2147483679" r:id="rId16"/>
  </p:sldLayoutIdLst>
  <p:txStyles>
    <p:titleStyle>
      <a:lvl1pPr algn="l" defTabSz="914400" rtl="0" eaLnBrk="1" latinLnBrk="0" hangingPunct="1">
        <a:lnSpc>
          <a:spcPct val="90000"/>
        </a:lnSpc>
        <a:spcBef>
          <a:spcPct val="0"/>
        </a:spcBef>
        <a:buNone/>
        <a:defRPr sz="3000" b="1" u="sng" kern="1200" baseline="0">
          <a:solidFill>
            <a:schemeClr val="tx2"/>
          </a:solidFill>
          <a:uFill>
            <a:solidFill>
              <a:schemeClr val="accent2"/>
            </a:solidFill>
          </a:uFill>
          <a:latin typeface="+mj-lt"/>
          <a:ea typeface="+mj-ea"/>
          <a:cs typeface="+mj-cs"/>
        </a:defRPr>
      </a:lvl1pPr>
    </p:titleStyle>
    <p:bodyStyle>
      <a:lvl1pPr marL="0" marR="0" indent="0" algn="l" defTabSz="914400" rtl="0" eaLnBrk="1" fontAlgn="auto" latinLnBrk="0" hangingPunct="1">
        <a:lnSpc>
          <a:spcPct val="120000"/>
        </a:lnSpc>
        <a:spcBef>
          <a:spcPts val="0"/>
        </a:spcBef>
        <a:spcAft>
          <a:spcPts val="1200"/>
        </a:spcAft>
        <a:buClrTx/>
        <a:buSzTx/>
        <a:buFont typeface="Arial" panose="020B0604020202020204" pitchFamily="34" charset="0"/>
        <a:buNone/>
        <a:tabLst/>
        <a:defRPr sz="1100" b="0" kern="1200">
          <a:solidFill>
            <a:schemeClr val="tx1"/>
          </a:solidFill>
          <a:latin typeface="+mn-lt"/>
          <a:ea typeface="+mn-ea"/>
          <a:cs typeface="+mn-cs"/>
        </a:defRPr>
      </a:lvl1pPr>
      <a:lvl2pPr marL="252000" indent="-252000" algn="l" defTabSz="914400" rtl="0" eaLnBrk="1" latinLnBrk="0" hangingPunct="1">
        <a:lnSpc>
          <a:spcPct val="120000"/>
        </a:lnSpc>
        <a:spcBef>
          <a:spcPts val="0"/>
        </a:spcBef>
        <a:spcAft>
          <a:spcPts val="1200"/>
        </a:spcAft>
        <a:buFont typeface="Arial" panose="020B0604020202020204" pitchFamily="34" charset="0"/>
        <a:buChar char="‒"/>
        <a:defRPr sz="1100" kern="1200">
          <a:solidFill>
            <a:schemeClr val="tx2"/>
          </a:solidFill>
          <a:latin typeface="+mn-lt"/>
          <a:ea typeface="+mn-ea"/>
          <a:cs typeface="+mn-cs"/>
        </a:defRPr>
      </a:lvl2pPr>
      <a:lvl3pPr marL="504000" indent="-252000" algn="l" defTabSz="914400" rtl="0" eaLnBrk="1" latinLnBrk="0" hangingPunct="1">
        <a:lnSpc>
          <a:spcPct val="120000"/>
        </a:lnSpc>
        <a:spcBef>
          <a:spcPts val="0"/>
        </a:spcBef>
        <a:spcAft>
          <a:spcPts val="1200"/>
        </a:spcAft>
        <a:buFont typeface="Calibri" panose="020F0502020204030204" pitchFamily="34" charset="0"/>
        <a:buChar char="&gt;"/>
        <a:defRPr sz="1100" b="0" kern="1200">
          <a:solidFill>
            <a:schemeClr val="tx1"/>
          </a:solidFill>
          <a:latin typeface="+mn-lt"/>
          <a:ea typeface="+mn-ea"/>
          <a:cs typeface="+mn-cs"/>
        </a:defRPr>
      </a:lvl3pPr>
      <a:lvl4pPr marL="0" indent="0" algn="l" defTabSz="914400" rtl="0" eaLnBrk="1" latinLnBrk="0" hangingPunct="1">
        <a:lnSpc>
          <a:spcPct val="90000"/>
        </a:lnSpc>
        <a:spcBef>
          <a:spcPts val="1200"/>
        </a:spcBef>
        <a:spcAft>
          <a:spcPts val="1100"/>
        </a:spcAft>
        <a:buFont typeface="Arial" panose="020B0604020202020204" pitchFamily="34" charset="0"/>
        <a:buNone/>
        <a:defRPr sz="1700" b="1" kern="1200">
          <a:solidFill>
            <a:schemeClr val="tx2"/>
          </a:solidFill>
          <a:latin typeface="+mn-lt"/>
          <a:ea typeface="+mn-ea"/>
          <a:cs typeface="+mn-cs"/>
        </a:defRPr>
      </a:lvl4pPr>
      <a:lvl5pPr marL="0" indent="0" algn="l" defTabSz="914400" rtl="0" eaLnBrk="1" latinLnBrk="0" hangingPunct="1">
        <a:lnSpc>
          <a:spcPct val="100000"/>
        </a:lnSpc>
        <a:spcBef>
          <a:spcPts val="620"/>
        </a:spcBef>
        <a:spcAft>
          <a:spcPts val="0"/>
        </a:spcAft>
        <a:buFont typeface="Arial" panose="020B0604020202020204" pitchFamily="34" charset="0"/>
        <a:buNone/>
        <a:defRPr sz="1300" b="1" kern="1200">
          <a:solidFill>
            <a:schemeClr val="tx2"/>
          </a:solidFill>
          <a:latin typeface="+mj-lt"/>
          <a:ea typeface="+mn-ea"/>
          <a:cs typeface="+mn-cs"/>
        </a:defRPr>
      </a:lvl5pPr>
      <a:lvl6pPr marL="0" indent="0" algn="l" defTabSz="914400" rtl="0" eaLnBrk="1" latinLnBrk="0" hangingPunct="1">
        <a:lnSpc>
          <a:spcPct val="120000"/>
        </a:lnSpc>
        <a:spcBef>
          <a:spcPts val="1200"/>
        </a:spcBef>
        <a:spcAft>
          <a:spcPts val="1200"/>
        </a:spcAft>
        <a:buFont typeface="+mj-lt"/>
        <a:buNone/>
        <a:defRPr sz="1200" kern="1200">
          <a:solidFill>
            <a:schemeClr val="accent2"/>
          </a:solidFill>
          <a:latin typeface="Georgia" panose="02040502050405020303" pitchFamily="18" charset="0"/>
          <a:ea typeface="+mn-ea"/>
          <a:cs typeface="+mn-cs"/>
        </a:defRPr>
      </a:lvl6pPr>
      <a:lvl7pPr marL="252000" indent="-252000" algn="l" defTabSz="914400" rtl="0" eaLnBrk="1" latinLnBrk="0" hangingPunct="1">
        <a:lnSpc>
          <a:spcPct val="120000"/>
        </a:lnSpc>
        <a:spcBef>
          <a:spcPts val="0"/>
        </a:spcBef>
        <a:spcAft>
          <a:spcPts val="1200"/>
        </a:spcAft>
        <a:buFont typeface="+mj-lt"/>
        <a:buAutoNum type="arabicPeriod"/>
        <a:defRPr sz="1100" kern="1200">
          <a:solidFill>
            <a:schemeClr val="tx1"/>
          </a:solidFill>
          <a:latin typeface="+mn-lt"/>
          <a:ea typeface="+mn-ea"/>
          <a:cs typeface="+mn-cs"/>
        </a:defRPr>
      </a:lvl7pPr>
      <a:lvl8pPr marL="504000" indent="-252000" algn="l" defTabSz="914400" rtl="0" eaLnBrk="1" latinLnBrk="0" hangingPunct="1">
        <a:lnSpc>
          <a:spcPct val="120000"/>
        </a:lnSpc>
        <a:spcBef>
          <a:spcPts val="0"/>
        </a:spcBef>
        <a:spcAft>
          <a:spcPts val="1200"/>
        </a:spcAft>
        <a:buFont typeface="+mj-lt"/>
        <a:buAutoNum type="alphaLcPeriod"/>
        <a:defRPr sz="1100" kern="1200">
          <a:solidFill>
            <a:schemeClr val="tx1"/>
          </a:solidFill>
          <a:latin typeface="+mn-lt"/>
          <a:ea typeface="+mn-ea"/>
          <a:cs typeface="+mn-cs"/>
        </a:defRPr>
      </a:lvl8pPr>
      <a:lvl9pPr marL="0" indent="0" algn="l" defTabSz="914400" rtl="0" eaLnBrk="1" latinLnBrk="0" hangingPunct="1">
        <a:lnSpc>
          <a:spcPct val="120000"/>
        </a:lnSpc>
        <a:spcBef>
          <a:spcPts val="0"/>
        </a:spcBef>
        <a:spcAft>
          <a:spcPts val="1200"/>
        </a:spcAft>
        <a:buFont typeface="Arial" panose="020B0604020202020204" pitchFamily="34" charset="0"/>
        <a:buNone/>
        <a:defRPr sz="11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3.xm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3" Type="http://schemas.openxmlformats.org/officeDocument/2006/relationships/hyperlink" Target="https://mindframemedia.imgix.net/assets/src/uploads/Mindframe_Educators.pdf" TargetMode="External"/><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rotWithShape="1">
          <a:blip r:embed="rId3" cstate="print">
            <a:extLst>
              <a:ext uri="{28A0092B-C50C-407E-A947-70E740481C1C}">
                <a14:useLocalDpi xmlns:a14="http://schemas.microsoft.com/office/drawing/2010/main" val="0"/>
              </a:ext>
            </a:extLst>
          </a:blip>
          <a:srcRect t="8386" r="6897"/>
          <a:stretch/>
        </p:blipFill>
        <p:spPr>
          <a:xfrm>
            <a:off x="7521806" y="-29029"/>
            <a:ext cx="4670194" cy="6893242"/>
          </a:xfrm>
          <a:prstGeom prst="rect">
            <a:avLst/>
          </a:prstGeom>
        </p:spPr>
      </p:pic>
      <p:sp>
        <p:nvSpPr>
          <p:cNvPr id="7" name="Title 6"/>
          <p:cNvSpPr>
            <a:spLocks noGrp="1"/>
          </p:cNvSpPr>
          <p:nvPr>
            <p:ph type="ctrTitle"/>
          </p:nvPr>
        </p:nvSpPr>
        <p:spPr>
          <a:xfrm>
            <a:off x="486185" y="2962462"/>
            <a:ext cx="5041158" cy="2196365"/>
          </a:xfrm>
        </p:spPr>
        <p:txBody>
          <a:bodyPr/>
          <a:lstStyle/>
          <a:p>
            <a:pPr>
              <a:lnSpc>
                <a:spcPct val="100000"/>
              </a:lnSpc>
              <a:spcAft>
                <a:spcPts val="1200"/>
              </a:spcAft>
            </a:pPr>
            <a:r>
              <a:rPr lang="en-AU" dirty="0" err="1"/>
              <a:t>Mindframe</a:t>
            </a:r>
            <a:br>
              <a:rPr lang="en-AU" dirty="0"/>
            </a:br>
            <a:br>
              <a:rPr lang="en-AU" dirty="0"/>
            </a:br>
            <a:r>
              <a:rPr lang="en-AU" sz="3200" u="none" dirty="0"/>
              <a:t>Case studies and tasks for journalism students</a:t>
            </a:r>
            <a:endParaRPr lang="en-AU" dirty="0"/>
          </a:p>
        </p:txBody>
      </p:sp>
    </p:spTree>
    <p:extLst>
      <p:ext uri="{BB962C8B-B14F-4D97-AF65-F5344CB8AC3E}">
        <p14:creationId xmlns:p14="http://schemas.microsoft.com/office/powerpoint/2010/main" val="27178181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591305" y="566865"/>
            <a:ext cx="10736688" cy="709919"/>
          </a:xfrm>
        </p:spPr>
        <p:txBody>
          <a:bodyPr>
            <a:noAutofit/>
          </a:bodyPr>
          <a:lstStyle/>
          <a:p>
            <a:pPr lvl="0">
              <a:lnSpc>
                <a:spcPct val="120000"/>
              </a:lnSpc>
              <a:spcBef>
                <a:spcPts val="0"/>
              </a:spcBef>
              <a:spcAft>
                <a:spcPts val="1000"/>
              </a:spcAft>
            </a:pPr>
            <a:r>
              <a:rPr lang="en-AU" sz="3200" dirty="0"/>
              <a:t>Case study 3: Opening of a supervised injecting facility</a:t>
            </a:r>
            <a:br>
              <a:rPr lang="en-AU" sz="4000" dirty="0"/>
            </a:br>
            <a:br>
              <a:rPr lang="en-AU" sz="4000" dirty="0"/>
            </a:br>
            <a:br>
              <a:rPr lang="en-AU" sz="2400" b="0" u="none" dirty="0">
                <a:solidFill>
                  <a:srgbClr val="333333"/>
                </a:solidFill>
                <a:uFillTx/>
                <a:ea typeface="+mn-ea"/>
                <a:cs typeface="+mn-cs"/>
              </a:rPr>
            </a:br>
            <a:br>
              <a:rPr lang="en-AU" sz="4000" dirty="0"/>
            </a:br>
            <a:br>
              <a:rPr lang="en-AU" sz="4000" dirty="0"/>
            </a:br>
            <a:br>
              <a:rPr lang="en-AU" sz="4000" dirty="0"/>
            </a:br>
            <a:br>
              <a:rPr lang="en-AU" sz="4000" dirty="0"/>
            </a:br>
            <a:endParaRPr lang="en-AU" sz="2400" b="0" u="none" dirty="0">
              <a:solidFill>
                <a:schemeClr val="tx1"/>
              </a:solidFill>
            </a:endParaRPr>
          </a:p>
        </p:txBody>
      </p:sp>
      <p:sp>
        <p:nvSpPr>
          <p:cNvPr id="2" name="Rectangle 3">
            <a:extLst>
              <a:ext uri="{FF2B5EF4-FFF2-40B4-BE49-F238E27FC236}">
                <a16:creationId xmlns:a16="http://schemas.microsoft.com/office/drawing/2014/main" id="{0405AD2A-40FD-9398-B792-D5A118311CA4}"/>
              </a:ext>
            </a:extLst>
          </p:cNvPr>
          <p:cNvSpPr>
            <a:spLocks noGrp="1" noChangeArrowheads="1"/>
          </p:cNvSpPr>
          <p:nvPr>
            <p:ph idx="1"/>
          </p:nvPr>
        </p:nvSpPr>
        <p:spPr>
          <a:xfrm>
            <a:off x="601695" y="1526168"/>
            <a:ext cx="8438395" cy="4778323"/>
          </a:xfrm>
          <a:ln>
            <a:noFill/>
          </a:ln>
        </p:spPr>
        <p:txBody>
          <a:bodyPr>
            <a:noAutofit/>
          </a:bodyPr>
          <a:lstStyle/>
          <a:p>
            <a:pPr>
              <a:lnSpc>
                <a:spcPct val="107000"/>
              </a:lnSpc>
              <a:spcAft>
                <a:spcPts val="1800"/>
              </a:spcAft>
            </a:pPr>
            <a:r>
              <a:rPr lang="en-AU" sz="2400" b="1" dirty="0">
                <a:latin typeface="Calibri" pitchFamily="34" charset="0"/>
                <a:cs typeface="Calibri" pitchFamily="34" charset="0"/>
              </a:rPr>
              <a:t>Approach Task One (slide 14) and Task Two (slide 15) using </a:t>
            </a:r>
            <a:br>
              <a:rPr lang="en-AU" sz="2400" b="1" dirty="0">
                <a:latin typeface="Calibri" pitchFamily="34" charset="0"/>
                <a:cs typeface="Calibri" pitchFamily="34" charset="0"/>
              </a:rPr>
            </a:br>
            <a:r>
              <a:rPr lang="en-AU" sz="2400" b="1" dirty="0">
                <a:latin typeface="Calibri" pitchFamily="34" charset="0"/>
                <a:cs typeface="Calibri" pitchFamily="34" charset="0"/>
              </a:rPr>
              <a:t>the following downloadable </a:t>
            </a:r>
            <a:r>
              <a:rPr lang="en-AU" sz="2400" b="1" dirty="0">
                <a:solidFill>
                  <a:schemeClr val="accent2"/>
                </a:solidFill>
                <a:latin typeface="Calibri" pitchFamily="34" charset="0"/>
                <a:cs typeface="Calibri" pitchFamily="34" charset="0"/>
              </a:rPr>
              <a:t>CS3 </a:t>
            </a:r>
            <a:r>
              <a:rPr lang="en-AU" sz="2400" b="1" dirty="0">
                <a:latin typeface="Calibri" pitchFamily="34" charset="0"/>
                <a:cs typeface="Calibri" pitchFamily="34" charset="0"/>
              </a:rPr>
              <a:t>supplementary materials:</a:t>
            </a:r>
          </a:p>
          <a:p>
            <a:pPr marL="457200" indent="-457200">
              <a:lnSpc>
                <a:spcPct val="100000"/>
              </a:lnSpc>
              <a:spcAft>
                <a:spcPts val="1000"/>
              </a:spcAft>
              <a:buClr>
                <a:schemeClr val="accent2"/>
              </a:buClr>
              <a:buAutoNum type="alphaUcPeriod"/>
            </a:pPr>
            <a:r>
              <a:rPr lang="en-AU" sz="2400" dirty="0">
                <a:latin typeface="Calibri" pitchFamily="34" charset="0"/>
                <a:cs typeface="Calibri" pitchFamily="34" charset="0"/>
              </a:rPr>
              <a:t>A letter from a community member who is opposed to the facility’s opening.</a:t>
            </a:r>
          </a:p>
          <a:p>
            <a:pPr marL="457200" indent="-457200">
              <a:lnSpc>
                <a:spcPct val="100000"/>
              </a:lnSpc>
              <a:spcAft>
                <a:spcPts val="1000"/>
              </a:spcAft>
              <a:buClr>
                <a:schemeClr val="accent2"/>
              </a:buClr>
              <a:buAutoNum type="alphaUcPeriod"/>
            </a:pPr>
            <a:r>
              <a:rPr lang="en-AU" sz="2400" dirty="0">
                <a:latin typeface="Calibri" pitchFamily="34" charset="0"/>
                <a:cs typeface="Calibri" pitchFamily="34" charset="0"/>
              </a:rPr>
              <a:t>A letter from a local church leader, who is supportive of </a:t>
            </a:r>
            <a:br>
              <a:rPr lang="en-AU" sz="2400" dirty="0">
                <a:latin typeface="Calibri" pitchFamily="34" charset="0"/>
                <a:cs typeface="Calibri" pitchFamily="34" charset="0"/>
              </a:rPr>
            </a:br>
            <a:r>
              <a:rPr lang="en-AU" sz="2400" dirty="0">
                <a:latin typeface="Calibri" pitchFamily="34" charset="0"/>
                <a:cs typeface="Calibri" pitchFamily="34" charset="0"/>
              </a:rPr>
              <a:t>the facility.</a:t>
            </a:r>
          </a:p>
          <a:p>
            <a:pPr marL="457200" indent="-457200">
              <a:lnSpc>
                <a:spcPct val="100000"/>
              </a:lnSpc>
              <a:spcAft>
                <a:spcPts val="1000"/>
              </a:spcAft>
              <a:buClr>
                <a:schemeClr val="accent2"/>
              </a:buClr>
              <a:buFont typeface="Arial" panose="020B0604020202020204" pitchFamily="34" charset="0"/>
              <a:buAutoNum type="alphaUcPeriod"/>
            </a:pPr>
            <a:r>
              <a:rPr lang="en-AU" sz="2400" dirty="0">
                <a:latin typeface="Calibri" pitchFamily="34" charset="0"/>
                <a:cs typeface="Calibri" pitchFamily="34" charset="0"/>
              </a:rPr>
              <a:t>Audio: Interview with local mayor as a person with lived experience of AOD concerns.</a:t>
            </a:r>
          </a:p>
          <a:p>
            <a:pPr marL="457200" indent="-457200">
              <a:lnSpc>
                <a:spcPct val="100000"/>
              </a:lnSpc>
              <a:spcAft>
                <a:spcPts val="1000"/>
              </a:spcAft>
              <a:buClr>
                <a:schemeClr val="accent2"/>
              </a:buClr>
              <a:buAutoNum type="alphaUcPeriod"/>
            </a:pPr>
            <a:r>
              <a:rPr lang="en-AU" sz="2400" dirty="0">
                <a:latin typeface="Calibri" pitchFamily="34" charset="0"/>
                <a:cs typeface="Calibri" pitchFamily="34" charset="0"/>
              </a:rPr>
              <a:t>Transcript: Interview with local mayor as a person with lived experience of AOD concerns.</a:t>
            </a:r>
          </a:p>
          <a:p>
            <a:pPr>
              <a:lnSpc>
                <a:spcPct val="107000"/>
              </a:lnSpc>
              <a:spcAft>
                <a:spcPts val="800"/>
              </a:spcAft>
            </a:pPr>
            <a:endParaRPr lang="en-AU" sz="2400" dirty="0">
              <a:latin typeface="Calibri" pitchFamily="34" charset="0"/>
              <a:cs typeface="Calibri" pitchFamily="34" charset="0"/>
            </a:endParaRPr>
          </a:p>
          <a:p>
            <a:pPr marL="342900" indent="-342900">
              <a:spcAft>
                <a:spcPts val="1000"/>
              </a:spcAft>
              <a:buClr>
                <a:schemeClr val="accent2"/>
              </a:buClr>
              <a:buFont typeface="Arial" panose="020B0604020202020204" pitchFamily="34" charset="0"/>
              <a:buChar char="•"/>
            </a:pPr>
            <a:endParaRPr lang="en-AU" sz="2400" dirty="0">
              <a:latin typeface="Calibri" pitchFamily="34" charset="0"/>
              <a:cs typeface="Calibri" pitchFamily="34" charset="0"/>
            </a:endParaRPr>
          </a:p>
          <a:p>
            <a:pPr marL="342900" indent="-342900">
              <a:spcAft>
                <a:spcPts val="1000"/>
              </a:spcAft>
              <a:buClr>
                <a:schemeClr val="accent2"/>
              </a:buClr>
              <a:buFont typeface="Arial" panose="020B0604020202020204" pitchFamily="34" charset="0"/>
              <a:buChar char="•"/>
            </a:pPr>
            <a:endParaRPr lang="en-AU" sz="2400" dirty="0">
              <a:latin typeface="Calibri" pitchFamily="34" charset="0"/>
              <a:cs typeface="Calibri" pitchFamily="34" charset="0"/>
            </a:endParaRPr>
          </a:p>
          <a:p>
            <a:pPr marL="342900" indent="-342900">
              <a:spcAft>
                <a:spcPts val="1000"/>
              </a:spcAft>
              <a:buClr>
                <a:schemeClr val="accent2"/>
              </a:buClr>
              <a:buFont typeface="Arial" panose="020B0604020202020204" pitchFamily="34" charset="0"/>
              <a:buChar char="•"/>
            </a:pPr>
            <a:endParaRPr lang="en-AU" sz="2400" dirty="0">
              <a:latin typeface="Calibri" pitchFamily="34" charset="0"/>
              <a:cs typeface="Calibri" pitchFamily="34" charset="0"/>
            </a:endParaRPr>
          </a:p>
          <a:p>
            <a:pPr lvl="0">
              <a:lnSpc>
                <a:spcPct val="107000"/>
              </a:lnSpc>
            </a:pPr>
            <a:endParaRPr lang="en-AU" sz="2400" dirty="0">
              <a:latin typeface="Calibri" pitchFamily="34" charset="0"/>
              <a:cs typeface="Calibri" pitchFamily="34" charset="0"/>
            </a:endParaRPr>
          </a:p>
          <a:p>
            <a:pPr>
              <a:spcAft>
                <a:spcPts val="1000"/>
              </a:spcAft>
              <a:buClr>
                <a:schemeClr val="accent2"/>
              </a:buClr>
            </a:pPr>
            <a:endParaRPr lang="en-AU" sz="2400" dirty="0">
              <a:latin typeface="Calibri" pitchFamily="34" charset="0"/>
              <a:cs typeface="Calibri" pitchFamily="34" charset="0"/>
            </a:endParaRPr>
          </a:p>
          <a:p>
            <a:pPr marL="342900" indent="-342900">
              <a:spcAft>
                <a:spcPts val="1000"/>
              </a:spcAft>
              <a:buClr>
                <a:schemeClr val="accent2"/>
              </a:buClr>
              <a:buFont typeface="Arial" panose="020B0604020202020204" pitchFamily="34" charset="0"/>
              <a:buChar char="•"/>
            </a:pPr>
            <a:endParaRPr lang="en-AU" sz="2400" dirty="0">
              <a:latin typeface="Calibri" pitchFamily="34" charset="0"/>
              <a:cs typeface="Calibri" pitchFamily="34" charset="0"/>
            </a:endParaRPr>
          </a:p>
          <a:p>
            <a:pPr marL="342900" indent="-342900">
              <a:spcAft>
                <a:spcPts val="1000"/>
              </a:spcAft>
              <a:buClr>
                <a:schemeClr val="accent2"/>
              </a:buClr>
              <a:buFont typeface="Arial" panose="020B0604020202020204" pitchFamily="34" charset="0"/>
              <a:buChar char="•"/>
            </a:pPr>
            <a:endParaRPr lang="en-AU" sz="2400" dirty="0">
              <a:latin typeface="Calibri" pitchFamily="34" charset="0"/>
              <a:cs typeface="Calibri" pitchFamily="34" charset="0"/>
            </a:endParaRPr>
          </a:p>
          <a:p>
            <a:pPr>
              <a:spcAft>
                <a:spcPts val="1000"/>
              </a:spcAft>
              <a:buClr>
                <a:schemeClr val="accent2"/>
              </a:buClr>
            </a:pPr>
            <a:endParaRPr lang="en-AU" sz="2400" dirty="0">
              <a:latin typeface="Calibri" pitchFamily="34" charset="0"/>
              <a:cs typeface="Calibri" pitchFamily="34" charset="0"/>
            </a:endParaRPr>
          </a:p>
        </p:txBody>
      </p:sp>
    </p:spTree>
    <p:extLst>
      <p:ext uri="{BB962C8B-B14F-4D97-AF65-F5344CB8AC3E}">
        <p14:creationId xmlns:p14="http://schemas.microsoft.com/office/powerpoint/2010/main" val="1655289149"/>
      </p:ext>
    </p:extLst>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FEC97F2-33B7-F92A-BE7F-7769949D2C14}"/>
              </a:ext>
            </a:extLst>
          </p:cNvPr>
          <p:cNvSpPr/>
          <p:nvPr/>
        </p:nvSpPr>
        <p:spPr>
          <a:xfrm>
            <a:off x="1641764" y="2067791"/>
            <a:ext cx="8073736" cy="253538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Title 1"/>
          <p:cNvSpPr>
            <a:spLocks noGrp="1"/>
          </p:cNvSpPr>
          <p:nvPr>
            <p:ph type="title"/>
          </p:nvPr>
        </p:nvSpPr>
        <p:spPr>
          <a:xfrm>
            <a:off x="601696" y="556474"/>
            <a:ext cx="10736688" cy="709919"/>
          </a:xfrm>
        </p:spPr>
        <p:txBody>
          <a:bodyPr>
            <a:noAutofit/>
          </a:bodyPr>
          <a:lstStyle/>
          <a:p>
            <a:pPr lvl="0">
              <a:lnSpc>
                <a:spcPct val="120000"/>
              </a:lnSpc>
              <a:spcBef>
                <a:spcPts val="0"/>
              </a:spcBef>
              <a:spcAft>
                <a:spcPts val="1000"/>
              </a:spcAft>
            </a:pPr>
            <a:r>
              <a:rPr lang="en-AU" sz="3200" dirty="0"/>
              <a:t>Case study 4: Youth Suicide </a:t>
            </a:r>
            <a:br>
              <a:rPr lang="en-AU" sz="4000" dirty="0"/>
            </a:br>
            <a:endParaRPr lang="en-AU" sz="2400" b="0" u="none" dirty="0">
              <a:solidFill>
                <a:schemeClr val="tx1"/>
              </a:solidFill>
            </a:endParaRPr>
          </a:p>
        </p:txBody>
      </p:sp>
      <p:sp>
        <p:nvSpPr>
          <p:cNvPr id="2" name="Rectangle 3">
            <a:extLst>
              <a:ext uri="{FF2B5EF4-FFF2-40B4-BE49-F238E27FC236}">
                <a16:creationId xmlns:a16="http://schemas.microsoft.com/office/drawing/2014/main" id="{0405AD2A-40FD-9398-B792-D5A118311CA4}"/>
              </a:ext>
            </a:extLst>
          </p:cNvPr>
          <p:cNvSpPr>
            <a:spLocks noGrp="1" noChangeArrowheads="1"/>
          </p:cNvSpPr>
          <p:nvPr>
            <p:ph idx="1"/>
          </p:nvPr>
        </p:nvSpPr>
        <p:spPr>
          <a:xfrm>
            <a:off x="1869386" y="2284702"/>
            <a:ext cx="7648686" cy="1289771"/>
          </a:xfrm>
          <a:ln>
            <a:noFill/>
          </a:ln>
        </p:spPr>
        <p:txBody>
          <a:bodyPr>
            <a:noAutofit/>
          </a:bodyPr>
          <a:lstStyle/>
          <a:p>
            <a:pPr>
              <a:lnSpc>
                <a:spcPct val="107000"/>
              </a:lnSpc>
              <a:spcAft>
                <a:spcPts val="800"/>
              </a:spcAft>
            </a:pPr>
            <a:r>
              <a:rPr lang="en-AU" sz="2400" b="1" dirty="0">
                <a:solidFill>
                  <a:schemeClr val="accent2"/>
                </a:solidFill>
                <a:latin typeface="Calibri" pitchFamily="34" charset="0"/>
                <a:cs typeface="Calibri" pitchFamily="34" charset="0"/>
              </a:rPr>
              <a:t>Content advice: </a:t>
            </a:r>
            <a:r>
              <a:rPr lang="en-AU" sz="2400" dirty="0">
                <a:solidFill>
                  <a:schemeClr val="accent2"/>
                </a:solidFill>
                <a:latin typeface="Calibri" pitchFamily="34" charset="0"/>
                <a:cs typeface="Calibri" pitchFamily="34" charset="0"/>
              </a:rPr>
              <a:t>The following case study is about a fictional youth suicide. Supporting materials include police and witness statements as well as an interview with a bereaved family member. Some quotes contain description or references to suicide method.</a:t>
            </a:r>
            <a:endParaRPr lang="en-AU" sz="2400" dirty="0">
              <a:latin typeface="Calibri" pitchFamily="34" charset="0"/>
              <a:cs typeface="Calibri" pitchFamily="34" charset="0"/>
            </a:endParaRPr>
          </a:p>
        </p:txBody>
      </p:sp>
    </p:spTree>
    <p:extLst>
      <p:ext uri="{BB962C8B-B14F-4D97-AF65-F5344CB8AC3E}">
        <p14:creationId xmlns:p14="http://schemas.microsoft.com/office/powerpoint/2010/main" val="1498617808"/>
      </p:ext>
    </p:extLst>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591305" y="566865"/>
            <a:ext cx="10736688" cy="709919"/>
          </a:xfrm>
        </p:spPr>
        <p:txBody>
          <a:bodyPr>
            <a:noAutofit/>
          </a:bodyPr>
          <a:lstStyle/>
          <a:p>
            <a:pPr lvl="0">
              <a:lnSpc>
                <a:spcPct val="120000"/>
              </a:lnSpc>
              <a:spcBef>
                <a:spcPts val="0"/>
              </a:spcBef>
              <a:spcAft>
                <a:spcPts val="1000"/>
              </a:spcAft>
            </a:pPr>
            <a:r>
              <a:rPr lang="en-AU" sz="3200" dirty="0"/>
              <a:t>Case study 4: Youth Suicide </a:t>
            </a:r>
            <a:br>
              <a:rPr lang="en-AU" sz="4000" dirty="0"/>
            </a:br>
            <a:br>
              <a:rPr lang="en-AU" sz="4000" dirty="0"/>
            </a:br>
            <a:br>
              <a:rPr lang="en-AU" sz="2400" b="0" u="none" dirty="0">
                <a:solidFill>
                  <a:srgbClr val="333333"/>
                </a:solidFill>
                <a:uFillTx/>
                <a:ea typeface="+mn-ea"/>
                <a:cs typeface="+mn-cs"/>
              </a:rPr>
            </a:br>
            <a:br>
              <a:rPr lang="en-AU" sz="4000" dirty="0"/>
            </a:br>
            <a:br>
              <a:rPr lang="en-AU" sz="4000" dirty="0"/>
            </a:br>
            <a:br>
              <a:rPr lang="en-AU" sz="4000" dirty="0"/>
            </a:br>
            <a:br>
              <a:rPr lang="en-AU" sz="4000" dirty="0"/>
            </a:br>
            <a:endParaRPr lang="en-AU" sz="2400" b="0" u="none" dirty="0">
              <a:solidFill>
                <a:schemeClr val="tx1"/>
              </a:solidFill>
            </a:endParaRPr>
          </a:p>
        </p:txBody>
      </p:sp>
      <p:sp>
        <p:nvSpPr>
          <p:cNvPr id="2" name="Rectangle 3">
            <a:extLst>
              <a:ext uri="{FF2B5EF4-FFF2-40B4-BE49-F238E27FC236}">
                <a16:creationId xmlns:a16="http://schemas.microsoft.com/office/drawing/2014/main" id="{0405AD2A-40FD-9398-B792-D5A118311CA4}"/>
              </a:ext>
            </a:extLst>
          </p:cNvPr>
          <p:cNvSpPr>
            <a:spLocks noGrp="1" noChangeArrowheads="1"/>
          </p:cNvSpPr>
          <p:nvPr>
            <p:ph idx="1"/>
          </p:nvPr>
        </p:nvSpPr>
        <p:spPr>
          <a:xfrm>
            <a:off x="591305" y="1276784"/>
            <a:ext cx="11277600" cy="4778323"/>
          </a:xfrm>
          <a:ln>
            <a:noFill/>
          </a:ln>
        </p:spPr>
        <p:txBody>
          <a:bodyPr>
            <a:noAutofit/>
          </a:bodyPr>
          <a:lstStyle/>
          <a:p>
            <a:pPr>
              <a:lnSpc>
                <a:spcPct val="107000"/>
              </a:lnSpc>
              <a:spcAft>
                <a:spcPts val="800"/>
              </a:spcAft>
            </a:pPr>
            <a:r>
              <a:rPr lang="en-AU" sz="2400" b="1" dirty="0">
                <a:latin typeface="Calibri" pitchFamily="34" charset="0"/>
                <a:cs typeface="Calibri" pitchFamily="34" charset="0"/>
              </a:rPr>
              <a:t>Summary: </a:t>
            </a:r>
          </a:p>
          <a:p>
            <a:pPr marL="342900" indent="-342900">
              <a:lnSpc>
                <a:spcPct val="107000"/>
              </a:lnSpc>
              <a:spcAft>
                <a:spcPts val="800"/>
              </a:spcAft>
              <a:buFont typeface="Arial" panose="020B0604020202020204" pitchFamily="34" charset="0"/>
              <a:buChar char="•"/>
            </a:pPr>
            <a:r>
              <a:rPr lang="en-AU" sz="2400" dirty="0">
                <a:latin typeface="Calibri" pitchFamily="34" charset="0"/>
                <a:cs typeface="Calibri" pitchFamily="34" charset="0"/>
              </a:rPr>
              <a:t>18-year-old school student Carl Lomas has been found dead after taking his own life. </a:t>
            </a:r>
          </a:p>
          <a:p>
            <a:pPr marL="342900" indent="-342900">
              <a:lnSpc>
                <a:spcPct val="107000"/>
              </a:lnSpc>
              <a:spcAft>
                <a:spcPts val="800"/>
              </a:spcAft>
              <a:buFont typeface="Arial" panose="020B0604020202020204" pitchFamily="34" charset="0"/>
              <a:buChar char="•"/>
            </a:pPr>
            <a:r>
              <a:rPr lang="en-AU" sz="2400" dirty="0">
                <a:latin typeface="Calibri" pitchFamily="34" charset="0"/>
                <a:cs typeface="Calibri" pitchFamily="34" charset="0"/>
              </a:rPr>
              <a:t>The method of his suicide is known to some people in the community.</a:t>
            </a:r>
          </a:p>
          <a:p>
            <a:pPr>
              <a:lnSpc>
                <a:spcPct val="107000"/>
              </a:lnSpc>
              <a:spcAft>
                <a:spcPts val="800"/>
              </a:spcAft>
            </a:pPr>
            <a:br>
              <a:rPr lang="en-AU" sz="2400" dirty="0">
                <a:latin typeface="Calibri" pitchFamily="34" charset="0"/>
                <a:cs typeface="Calibri" pitchFamily="34" charset="0"/>
              </a:rPr>
            </a:br>
            <a:r>
              <a:rPr lang="en-AU" sz="2400" b="1" dirty="0">
                <a:latin typeface="Calibri" pitchFamily="34" charset="0"/>
                <a:cs typeface="Calibri" pitchFamily="34" charset="0"/>
              </a:rPr>
              <a:t>Approach Task One (slide 14) and Task Two (slide 15) using the following </a:t>
            </a:r>
            <a:br>
              <a:rPr lang="en-AU" sz="2400" b="1" dirty="0">
                <a:latin typeface="Calibri" pitchFamily="34" charset="0"/>
                <a:cs typeface="Calibri" pitchFamily="34" charset="0"/>
              </a:rPr>
            </a:br>
            <a:r>
              <a:rPr lang="en-AU" sz="2400" b="1" dirty="0">
                <a:latin typeface="Calibri" pitchFamily="34" charset="0"/>
                <a:cs typeface="Calibri" pitchFamily="34" charset="0"/>
              </a:rPr>
              <a:t>downloadable </a:t>
            </a:r>
            <a:r>
              <a:rPr lang="en-AU" sz="2400" b="1" dirty="0">
                <a:solidFill>
                  <a:schemeClr val="accent2"/>
                </a:solidFill>
                <a:latin typeface="Calibri" pitchFamily="34" charset="0"/>
                <a:cs typeface="Calibri" pitchFamily="34" charset="0"/>
              </a:rPr>
              <a:t>CS4 </a:t>
            </a:r>
            <a:r>
              <a:rPr lang="en-AU" sz="2400" b="1" dirty="0">
                <a:latin typeface="Calibri" pitchFamily="34" charset="0"/>
                <a:cs typeface="Calibri" pitchFamily="34" charset="0"/>
              </a:rPr>
              <a:t>supporting materials:</a:t>
            </a:r>
          </a:p>
          <a:p>
            <a:pPr marL="457200" indent="-457200">
              <a:lnSpc>
                <a:spcPct val="100000"/>
              </a:lnSpc>
              <a:spcAft>
                <a:spcPts val="1000"/>
              </a:spcAft>
              <a:buClr>
                <a:schemeClr val="accent2"/>
              </a:buClr>
              <a:buFont typeface="Arial" panose="020B0604020202020204" pitchFamily="34" charset="0"/>
              <a:buAutoNum type="alphaUcPeriod"/>
            </a:pPr>
            <a:r>
              <a:rPr lang="en-AU" sz="2400" dirty="0">
                <a:latin typeface="Calibri" pitchFamily="34" charset="0"/>
                <a:cs typeface="Calibri" pitchFamily="34" charset="0"/>
              </a:rPr>
              <a:t>Transcript: Conversation and interview with a police officer.</a:t>
            </a:r>
          </a:p>
          <a:p>
            <a:pPr marL="457200" indent="-457200">
              <a:lnSpc>
                <a:spcPct val="100000"/>
              </a:lnSpc>
              <a:spcAft>
                <a:spcPts val="1000"/>
              </a:spcAft>
              <a:buClr>
                <a:schemeClr val="accent2"/>
              </a:buClr>
              <a:buFont typeface="Arial" panose="020B0604020202020204" pitchFamily="34" charset="0"/>
              <a:buAutoNum type="alphaUcPeriod"/>
            </a:pPr>
            <a:r>
              <a:rPr lang="en-AU" sz="2400" dirty="0">
                <a:latin typeface="Calibri" pitchFamily="34" charset="0"/>
                <a:cs typeface="Calibri" pitchFamily="34" charset="0"/>
              </a:rPr>
              <a:t>Transcript: Conversation and interview with two boys.</a:t>
            </a:r>
          </a:p>
          <a:p>
            <a:pPr marL="457200" indent="-457200">
              <a:lnSpc>
                <a:spcPct val="100000"/>
              </a:lnSpc>
              <a:spcAft>
                <a:spcPts val="1000"/>
              </a:spcAft>
              <a:buClr>
                <a:schemeClr val="accent2"/>
              </a:buClr>
              <a:buFont typeface="Arial" panose="020B0604020202020204" pitchFamily="34" charset="0"/>
              <a:buAutoNum type="alphaUcPeriod"/>
            </a:pPr>
            <a:r>
              <a:rPr lang="en-AU" sz="2400" dirty="0">
                <a:latin typeface="Calibri" pitchFamily="34" charset="0"/>
                <a:cs typeface="Calibri" pitchFamily="34" charset="0"/>
              </a:rPr>
              <a:t>Transcript: Phone conversation with the mother of Carl Lomas.</a:t>
            </a:r>
          </a:p>
          <a:p>
            <a:pPr marL="457200" indent="-457200">
              <a:lnSpc>
                <a:spcPct val="100000"/>
              </a:lnSpc>
              <a:spcAft>
                <a:spcPts val="1000"/>
              </a:spcAft>
              <a:buClr>
                <a:schemeClr val="accent2"/>
              </a:buClr>
              <a:buFont typeface="Arial" panose="020B0604020202020204" pitchFamily="34" charset="0"/>
              <a:buAutoNum type="alphaUcPeriod"/>
            </a:pPr>
            <a:r>
              <a:rPr lang="en-AU" sz="2400" dirty="0">
                <a:latin typeface="Calibri" pitchFamily="34" charset="0"/>
                <a:cs typeface="Calibri" pitchFamily="34" charset="0"/>
              </a:rPr>
              <a:t>Transcript: Interview with the mother of Carl Lomas (in person).</a:t>
            </a:r>
          </a:p>
          <a:p>
            <a:pPr>
              <a:spcAft>
                <a:spcPts val="1000"/>
              </a:spcAft>
              <a:buClr>
                <a:schemeClr val="accent2"/>
              </a:buClr>
            </a:pPr>
            <a:endParaRPr lang="en-AU" sz="2400" dirty="0">
              <a:latin typeface="Calibri" pitchFamily="34" charset="0"/>
              <a:cs typeface="Calibri" pitchFamily="34" charset="0"/>
            </a:endParaRPr>
          </a:p>
          <a:p>
            <a:pPr marL="342900" indent="-342900">
              <a:spcAft>
                <a:spcPts val="1000"/>
              </a:spcAft>
              <a:buClr>
                <a:schemeClr val="accent2"/>
              </a:buClr>
              <a:buFont typeface="Arial" panose="020B0604020202020204" pitchFamily="34" charset="0"/>
              <a:buChar char="•"/>
            </a:pPr>
            <a:endParaRPr lang="en-AU" sz="2400" dirty="0">
              <a:latin typeface="Calibri" pitchFamily="34" charset="0"/>
              <a:cs typeface="Calibri" pitchFamily="34" charset="0"/>
            </a:endParaRPr>
          </a:p>
          <a:p>
            <a:pPr marL="342900" indent="-342900">
              <a:spcAft>
                <a:spcPts val="1000"/>
              </a:spcAft>
              <a:buClr>
                <a:schemeClr val="accent2"/>
              </a:buClr>
              <a:buFont typeface="Arial" panose="020B0604020202020204" pitchFamily="34" charset="0"/>
              <a:buChar char="•"/>
            </a:pPr>
            <a:endParaRPr lang="en-AU" sz="2400" dirty="0">
              <a:latin typeface="Calibri" pitchFamily="34" charset="0"/>
              <a:cs typeface="Calibri" pitchFamily="34" charset="0"/>
            </a:endParaRPr>
          </a:p>
          <a:p>
            <a:pPr>
              <a:spcAft>
                <a:spcPts val="1000"/>
              </a:spcAft>
              <a:buClr>
                <a:schemeClr val="accent2"/>
              </a:buClr>
            </a:pPr>
            <a:endParaRPr lang="en-AU" sz="2400" dirty="0">
              <a:latin typeface="Calibri" pitchFamily="34" charset="0"/>
              <a:cs typeface="Calibri" pitchFamily="34" charset="0"/>
            </a:endParaRPr>
          </a:p>
        </p:txBody>
      </p:sp>
    </p:spTree>
    <p:extLst>
      <p:ext uri="{BB962C8B-B14F-4D97-AF65-F5344CB8AC3E}">
        <p14:creationId xmlns:p14="http://schemas.microsoft.com/office/powerpoint/2010/main" val="1942788366"/>
      </p:ext>
    </p:extLst>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02676" y="673299"/>
            <a:ext cx="8609983" cy="666974"/>
          </a:xfrm>
        </p:spPr>
        <p:txBody>
          <a:bodyPr/>
          <a:lstStyle/>
          <a:p>
            <a:r>
              <a:rPr lang="en-AU" sz="3200" dirty="0"/>
              <a:t>Help-seeking information</a:t>
            </a:r>
          </a:p>
        </p:txBody>
      </p:sp>
      <p:pic>
        <p:nvPicPr>
          <p:cNvPr id="3" name="Picture 2">
            <a:extLst>
              <a:ext uri="{FF2B5EF4-FFF2-40B4-BE49-F238E27FC236}">
                <a16:creationId xmlns:a16="http://schemas.microsoft.com/office/drawing/2014/main" id="{02079F35-2989-9855-4F0B-6240CF77D7F8}"/>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716691" y="1340273"/>
            <a:ext cx="9996617" cy="5000652"/>
          </a:xfrm>
          <a:prstGeom prst="rect">
            <a:avLst/>
          </a:prstGeom>
        </p:spPr>
      </p:pic>
    </p:spTree>
    <p:extLst>
      <p:ext uri="{BB962C8B-B14F-4D97-AF65-F5344CB8AC3E}">
        <p14:creationId xmlns:p14="http://schemas.microsoft.com/office/powerpoint/2010/main" val="3429058200"/>
      </p:ext>
    </p:extLst>
  </p:cSld>
  <p:clrMapOvr>
    <a:masterClrMapping/>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619955" y="552774"/>
            <a:ext cx="10736688" cy="709919"/>
          </a:xfrm>
        </p:spPr>
        <p:txBody>
          <a:bodyPr>
            <a:noAutofit/>
          </a:bodyPr>
          <a:lstStyle/>
          <a:p>
            <a:pPr lvl="0">
              <a:lnSpc>
                <a:spcPct val="120000"/>
              </a:lnSpc>
              <a:spcBef>
                <a:spcPts val="0"/>
              </a:spcBef>
              <a:spcAft>
                <a:spcPts val="1000"/>
              </a:spcAft>
            </a:pPr>
            <a:r>
              <a:rPr lang="en-AU" sz="3200" dirty="0"/>
              <a:t>Task One: Group Discussion Activity </a:t>
            </a:r>
            <a:br>
              <a:rPr lang="en-AU" sz="4000" dirty="0"/>
            </a:br>
            <a:br>
              <a:rPr lang="en-AU" sz="4000" dirty="0"/>
            </a:br>
            <a:br>
              <a:rPr lang="en-AU" sz="4000" dirty="0"/>
            </a:br>
            <a:br>
              <a:rPr lang="en-AU" sz="2400" b="0" u="none" dirty="0">
                <a:solidFill>
                  <a:srgbClr val="333333"/>
                </a:solidFill>
                <a:uFillTx/>
                <a:ea typeface="+mn-ea"/>
                <a:cs typeface="+mn-cs"/>
              </a:rPr>
            </a:br>
            <a:br>
              <a:rPr lang="en-AU" sz="4000" dirty="0"/>
            </a:br>
            <a:br>
              <a:rPr lang="en-AU" sz="4000" dirty="0"/>
            </a:br>
            <a:br>
              <a:rPr lang="en-AU" sz="4000" dirty="0"/>
            </a:br>
            <a:br>
              <a:rPr lang="en-AU" sz="4000" dirty="0"/>
            </a:br>
            <a:endParaRPr lang="en-AU" sz="2400" b="0" u="none" dirty="0">
              <a:solidFill>
                <a:schemeClr val="tx1"/>
              </a:solidFill>
            </a:endParaRPr>
          </a:p>
        </p:txBody>
      </p:sp>
      <p:sp>
        <p:nvSpPr>
          <p:cNvPr id="5" name="Rectangle 3"/>
          <p:cNvSpPr>
            <a:spLocks noGrp="1" noChangeArrowheads="1"/>
          </p:cNvSpPr>
          <p:nvPr>
            <p:ph idx="1"/>
          </p:nvPr>
        </p:nvSpPr>
        <p:spPr>
          <a:xfrm>
            <a:off x="599172" y="1378240"/>
            <a:ext cx="9916427" cy="3354138"/>
          </a:xfrm>
        </p:spPr>
        <p:txBody>
          <a:bodyPr>
            <a:noAutofit/>
          </a:bodyPr>
          <a:lstStyle/>
          <a:p>
            <a:pPr>
              <a:spcAft>
                <a:spcPts val="1000"/>
              </a:spcAft>
              <a:buClr>
                <a:schemeClr val="accent2"/>
              </a:buClr>
            </a:pPr>
            <a:r>
              <a:rPr lang="en-AU" sz="2400" b="1" dirty="0">
                <a:latin typeface="Calibri" pitchFamily="34" charset="0"/>
                <a:cs typeface="Calibri" pitchFamily="34" charset="0"/>
              </a:rPr>
              <a:t>Once allocated a case study, students are to discuss the following questions:</a:t>
            </a:r>
          </a:p>
          <a:p>
            <a:pPr marL="457200" indent="-457200">
              <a:spcBef>
                <a:spcPts val="1200"/>
              </a:spcBef>
              <a:spcAft>
                <a:spcPts val="1000"/>
              </a:spcAft>
              <a:buClr>
                <a:schemeClr val="accent2"/>
              </a:buClr>
              <a:buFont typeface="+mj-lt"/>
              <a:buAutoNum type="arabicPeriod"/>
            </a:pPr>
            <a:r>
              <a:rPr lang="en-AU" sz="2400" dirty="0">
                <a:latin typeface="Calibri" pitchFamily="34" charset="0"/>
                <a:cs typeface="Calibri" pitchFamily="34" charset="0"/>
              </a:rPr>
              <a:t>What were some of the key or newsworthy points in the case study?</a:t>
            </a:r>
          </a:p>
          <a:p>
            <a:pPr marL="457200" indent="-457200">
              <a:spcAft>
                <a:spcPts val="1000"/>
              </a:spcAft>
              <a:buClr>
                <a:schemeClr val="accent2"/>
              </a:buClr>
              <a:buFont typeface="+mj-lt"/>
              <a:buAutoNum type="arabicPeriod"/>
            </a:pPr>
            <a:r>
              <a:rPr lang="en-AU" sz="2400" dirty="0">
                <a:latin typeface="Calibri" pitchFamily="34" charset="0"/>
                <a:cs typeface="Calibri" pitchFamily="34" charset="0"/>
              </a:rPr>
              <a:t>Should this story be reported? If yes, which supporting materials are most appropriate to refer to in a news story? </a:t>
            </a:r>
          </a:p>
          <a:p>
            <a:pPr marL="457200" indent="-457200">
              <a:spcAft>
                <a:spcPts val="1000"/>
              </a:spcAft>
              <a:buClr>
                <a:schemeClr val="accent2"/>
              </a:buClr>
              <a:buFont typeface="+mj-lt"/>
              <a:buAutoNum type="arabicPeriod"/>
            </a:pPr>
            <a:r>
              <a:rPr lang="en-AU" sz="2400" dirty="0">
                <a:latin typeface="Calibri" pitchFamily="34" charset="0"/>
                <a:cs typeface="Calibri" pitchFamily="34" charset="0"/>
              </a:rPr>
              <a:t>How can the ethical issues inherent in this story be balanced with journalistic and commercial values? </a:t>
            </a:r>
          </a:p>
          <a:p>
            <a:pPr marL="457200" indent="-457200">
              <a:spcAft>
                <a:spcPts val="1000"/>
              </a:spcAft>
              <a:buClr>
                <a:schemeClr val="accent2"/>
              </a:buClr>
              <a:buFont typeface="+mj-lt"/>
              <a:buAutoNum type="arabicPeriod"/>
            </a:pPr>
            <a:r>
              <a:rPr lang="en-AU" sz="2400" dirty="0">
                <a:latin typeface="Calibri" pitchFamily="34" charset="0"/>
                <a:cs typeface="Calibri" pitchFamily="34" charset="0"/>
              </a:rPr>
              <a:t>What considerations around language and framing choices can be made to minimise any risk of stigma or harm to audiences as well as to the people directly impacted in the case study?</a:t>
            </a:r>
          </a:p>
          <a:p>
            <a:pPr>
              <a:spcAft>
                <a:spcPts val="1000"/>
              </a:spcAft>
              <a:buClr>
                <a:schemeClr val="accent2"/>
              </a:buClr>
            </a:pPr>
            <a:endParaRPr lang="en-AU" sz="2400" dirty="0">
              <a:latin typeface="Calibri" pitchFamily="34" charset="0"/>
              <a:cs typeface="Calibri" pitchFamily="34" charset="0"/>
            </a:endParaRPr>
          </a:p>
          <a:p>
            <a:pPr marL="342900" indent="-342900">
              <a:spcAft>
                <a:spcPts val="1000"/>
              </a:spcAft>
              <a:buClr>
                <a:schemeClr val="accent2"/>
              </a:buClr>
              <a:buFont typeface="Arial" panose="020B0604020202020204" pitchFamily="34" charset="0"/>
              <a:buChar char="•"/>
            </a:pPr>
            <a:endParaRPr lang="en-AU" sz="2400" dirty="0">
              <a:latin typeface="Calibri" pitchFamily="34" charset="0"/>
              <a:cs typeface="Calibri" pitchFamily="34" charset="0"/>
            </a:endParaRPr>
          </a:p>
          <a:p>
            <a:pPr marL="342900" indent="-342900">
              <a:spcAft>
                <a:spcPts val="1000"/>
              </a:spcAft>
              <a:buClr>
                <a:schemeClr val="accent2"/>
              </a:buClr>
              <a:buFont typeface="Arial" panose="020B0604020202020204" pitchFamily="34" charset="0"/>
              <a:buChar char="•"/>
            </a:pPr>
            <a:endParaRPr lang="en-AU" sz="2400" dirty="0">
              <a:latin typeface="Calibri" pitchFamily="34" charset="0"/>
              <a:cs typeface="Calibri" pitchFamily="34" charset="0"/>
            </a:endParaRPr>
          </a:p>
          <a:p>
            <a:pPr>
              <a:spcAft>
                <a:spcPts val="1000"/>
              </a:spcAft>
              <a:buClr>
                <a:schemeClr val="accent2"/>
              </a:buClr>
            </a:pPr>
            <a:endParaRPr lang="en-AU" sz="2400" dirty="0">
              <a:latin typeface="Calibri" pitchFamily="34" charset="0"/>
              <a:cs typeface="Calibri" pitchFamily="34" charset="0"/>
            </a:endParaRPr>
          </a:p>
        </p:txBody>
      </p:sp>
    </p:spTree>
    <p:extLst>
      <p:ext uri="{BB962C8B-B14F-4D97-AF65-F5344CB8AC3E}">
        <p14:creationId xmlns:p14="http://schemas.microsoft.com/office/powerpoint/2010/main" val="3932553451"/>
      </p:ext>
    </p:extLst>
  </p:cSld>
  <p:clrMapOvr>
    <a:masterClrMapping/>
  </p:clrMapOvr>
  <p:transition>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609564" y="552774"/>
            <a:ext cx="10736688" cy="709919"/>
          </a:xfrm>
        </p:spPr>
        <p:txBody>
          <a:bodyPr>
            <a:noAutofit/>
          </a:bodyPr>
          <a:lstStyle/>
          <a:p>
            <a:pPr lvl="0">
              <a:lnSpc>
                <a:spcPct val="120000"/>
              </a:lnSpc>
              <a:spcBef>
                <a:spcPts val="0"/>
              </a:spcBef>
              <a:spcAft>
                <a:spcPts val="1000"/>
              </a:spcAft>
            </a:pPr>
            <a:r>
              <a:rPr lang="en-AU" sz="3200" dirty="0"/>
              <a:t>Task Two: Individual News Writing Activity</a:t>
            </a:r>
            <a:br>
              <a:rPr lang="en-AU" sz="4000" dirty="0"/>
            </a:br>
            <a:br>
              <a:rPr lang="en-AU" sz="4000" dirty="0"/>
            </a:br>
            <a:br>
              <a:rPr lang="en-AU" sz="4000" dirty="0"/>
            </a:br>
            <a:br>
              <a:rPr lang="en-AU" sz="2400" b="0" u="none" dirty="0">
                <a:solidFill>
                  <a:srgbClr val="333333"/>
                </a:solidFill>
                <a:uFillTx/>
                <a:ea typeface="+mn-ea"/>
                <a:cs typeface="+mn-cs"/>
              </a:rPr>
            </a:br>
            <a:br>
              <a:rPr lang="en-AU" sz="4000" dirty="0"/>
            </a:br>
            <a:br>
              <a:rPr lang="en-AU" sz="4000" dirty="0"/>
            </a:br>
            <a:br>
              <a:rPr lang="en-AU" sz="4000" dirty="0"/>
            </a:br>
            <a:br>
              <a:rPr lang="en-AU" sz="4000" dirty="0"/>
            </a:br>
            <a:endParaRPr lang="en-AU" sz="2400" b="0" u="none" dirty="0">
              <a:solidFill>
                <a:schemeClr val="tx1"/>
              </a:solidFill>
            </a:endParaRPr>
          </a:p>
        </p:txBody>
      </p:sp>
      <p:sp>
        <p:nvSpPr>
          <p:cNvPr id="5" name="Rectangle 3"/>
          <p:cNvSpPr>
            <a:spLocks noGrp="1" noChangeArrowheads="1"/>
          </p:cNvSpPr>
          <p:nvPr>
            <p:ph idx="1"/>
          </p:nvPr>
        </p:nvSpPr>
        <p:spPr>
          <a:xfrm>
            <a:off x="609564" y="1457718"/>
            <a:ext cx="11021327" cy="5127907"/>
          </a:xfrm>
        </p:spPr>
        <p:txBody>
          <a:bodyPr>
            <a:noAutofit/>
          </a:bodyPr>
          <a:lstStyle/>
          <a:p>
            <a:pPr>
              <a:spcAft>
                <a:spcPts val="1000"/>
              </a:spcAft>
              <a:buClr>
                <a:schemeClr val="accent2"/>
              </a:buClr>
            </a:pPr>
            <a:r>
              <a:rPr lang="en-AU" sz="2400" b="1" dirty="0">
                <a:latin typeface="Calibri" pitchFamily="34" charset="0"/>
                <a:cs typeface="Calibri" pitchFamily="34" charset="0"/>
              </a:rPr>
              <a:t>Once all students have finished the class discussion, choose your individual task from the following list using the case study you worked on in the group activity:</a:t>
            </a:r>
          </a:p>
          <a:p>
            <a:pPr marL="342900" indent="-342900">
              <a:spcAft>
                <a:spcPts val="900"/>
              </a:spcAft>
              <a:buClr>
                <a:schemeClr val="accent2"/>
              </a:buClr>
              <a:buFont typeface="Arial" panose="020B0604020202020204" pitchFamily="34" charset="0"/>
              <a:buChar char="•"/>
            </a:pPr>
            <a:r>
              <a:rPr lang="en-AU" sz="2400" dirty="0">
                <a:latin typeface="Calibri" pitchFamily="34" charset="0"/>
                <a:cs typeface="Calibri" pitchFamily="34" charset="0"/>
              </a:rPr>
              <a:t>News report: 200 words.</a:t>
            </a:r>
          </a:p>
          <a:p>
            <a:pPr marL="342900" indent="-342900">
              <a:spcAft>
                <a:spcPts val="900"/>
              </a:spcAft>
              <a:buClr>
                <a:schemeClr val="accent2"/>
              </a:buClr>
              <a:buFont typeface="Arial" panose="020B0604020202020204" pitchFamily="34" charset="0"/>
              <a:buChar char="•"/>
            </a:pPr>
            <a:r>
              <a:rPr lang="en-AU" sz="2400" dirty="0">
                <a:latin typeface="Calibri" pitchFamily="34" charset="0"/>
                <a:cs typeface="Calibri" pitchFamily="34" charset="0"/>
              </a:rPr>
              <a:t>Feature article: 150-200 word plan outlining structure and key interviews.</a:t>
            </a:r>
          </a:p>
          <a:p>
            <a:pPr marL="342900" indent="-342900">
              <a:spcAft>
                <a:spcPts val="900"/>
              </a:spcAft>
              <a:buClr>
                <a:schemeClr val="accent2"/>
              </a:buClr>
              <a:buFont typeface="Arial" panose="020B0604020202020204" pitchFamily="34" charset="0"/>
              <a:buChar char="•"/>
            </a:pPr>
            <a:r>
              <a:rPr lang="en-AU" sz="2400" dirty="0">
                <a:latin typeface="Calibri" pitchFamily="34" charset="0"/>
                <a:cs typeface="Calibri" pitchFamily="34" charset="0"/>
              </a:rPr>
              <a:t>Radio story: 30 second script with audio grab description </a:t>
            </a:r>
            <a:br>
              <a:rPr lang="en-AU" sz="2400" dirty="0">
                <a:latin typeface="Calibri" pitchFamily="34" charset="0"/>
                <a:cs typeface="Calibri" pitchFamily="34" charset="0"/>
              </a:rPr>
            </a:br>
            <a:r>
              <a:rPr lang="en-AU" sz="2400" dirty="0">
                <a:latin typeface="Calibri" pitchFamily="34" charset="0"/>
                <a:cs typeface="Calibri" pitchFamily="34" charset="0"/>
              </a:rPr>
              <a:t>(</a:t>
            </a:r>
            <a:r>
              <a:rPr lang="en-AU" sz="2400" i="1" dirty="0">
                <a:latin typeface="Calibri" pitchFamily="34" charset="0"/>
                <a:cs typeface="Calibri" pitchFamily="34" charset="0"/>
              </a:rPr>
              <a:t>Note: no audio is available for Case Study 4</a:t>
            </a:r>
            <a:r>
              <a:rPr lang="en-AU" sz="2400" dirty="0">
                <a:latin typeface="Calibri" pitchFamily="34" charset="0"/>
                <a:cs typeface="Calibri" pitchFamily="34" charset="0"/>
              </a:rPr>
              <a:t>).</a:t>
            </a:r>
          </a:p>
          <a:p>
            <a:pPr marL="342900" indent="-342900">
              <a:spcAft>
                <a:spcPts val="900"/>
              </a:spcAft>
              <a:buClr>
                <a:schemeClr val="accent2"/>
              </a:buClr>
              <a:buFont typeface="Arial" panose="020B0604020202020204" pitchFamily="34" charset="0"/>
              <a:buChar char="•"/>
            </a:pPr>
            <a:r>
              <a:rPr lang="en-AU" sz="2400" dirty="0">
                <a:latin typeface="Calibri" pitchFamily="34" charset="0"/>
                <a:cs typeface="Calibri" pitchFamily="34" charset="0"/>
              </a:rPr>
              <a:t>TV news story: Two-minute story script with outline of one interview and plan </a:t>
            </a:r>
            <a:br>
              <a:rPr lang="en-AU" sz="2400" dirty="0">
                <a:latin typeface="Calibri" pitchFamily="34" charset="0"/>
                <a:cs typeface="Calibri" pitchFamily="34" charset="0"/>
              </a:rPr>
            </a:br>
            <a:r>
              <a:rPr lang="en-AU" sz="2400" dirty="0">
                <a:latin typeface="Calibri" pitchFamily="34" charset="0"/>
                <a:cs typeface="Calibri" pitchFamily="34" charset="0"/>
              </a:rPr>
              <a:t>for b-roll.</a:t>
            </a:r>
          </a:p>
          <a:p>
            <a:pPr marL="342900" indent="-342900">
              <a:spcAft>
                <a:spcPts val="900"/>
              </a:spcAft>
              <a:buClr>
                <a:schemeClr val="accent2"/>
              </a:buClr>
              <a:buFont typeface="Arial" panose="020B0604020202020204" pitchFamily="34" charset="0"/>
              <a:buChar char="•"/>
            </a:pPr>
            <a:r>
              <a:rPr lang="en-AU" sz="2400" dirty="0">
                <a:latin typeface="Calibri" pitchFamily="34" charset="0"/>
                <a:cs typeface="Calibri" pitchFamily="34" charset="0"/>
              </a:rPr>
              <a:t>Instagram carousel: 10 slides of short text (25-35 words each) plus plan for </a:t>
            </a:r>
            <a:br>
              <a:rPr lang="en-AU" sz="2400" dirty="0">
                <a:latin typeface="Calibri" pitchFamily="34" charset="0"/>
                <a:cs typeface="Calibri" pitchFamily="34" charset="0"/>
              </a:rPr>
            </a:br>
            <a:r>
              <a:rPr lang="en-AU" sz="2400" dirty="0">
                <a:latin typeface="Calibri" pitchFamily="34" charset="0"/>
                <a:cs typeface="Calibri" pitchFamily="34" charset="0"/>
              </a:rPr>
              <a:t>images, post description and tags.</a:t>
            </a:r>
          </a:p>
          <a:p>
            <a:pPr marL="342900" indent="-342900">
              <a:spcAft>
                <a:spcPts val="1000"/>
              </a:spcAft>
              <a:buClr>
                <a:schemeClr val="accent2"/>
              </a:buClr>
              <a:buFont typeface="Arial" panose="020B0604020202020204" pitchFamily="34" charset="0"/>
              <a:buChar char="•"/>
            </a:pPr>
            <a:endParaRPr lang="en-AU" sz="2400" dirty="0">
              <a:latin typeface="Calibri" pitchFamily="34" charset="0"/>
              <a:cs typeface="Calibri" pitchFamily="34" charset="0"/>
            </a:endParaRPr>
          </a:p>
          <a:p>
            <a:pPr>
              <a:spcAft>
                <a:spcPts val="1000"/>
              </a:spcAft>
              <a:buClr>
                <a:schemeClr val="accent2"/>
              </a:buClr>
            </a:pPr>
            <a:endParaRPr lang="en-AU" sz="2400" dirty="0">
              <a:latin typeface="Calibri" pitchFamily="34" charset="0"/>
              <a:cs typeface="Calibri" pitchFamily="34" charset="0"/>
            </a:endParaRPr>
          </a:p>
        </p:txBody>
      </p:sp>
    </p:spTree>
    <p:extLst>
      <p:ext uri="{BB962C8B-B14F-4D97-AF65-F5344CB8AC3E}">
        <p14:creationId xmlns:p14="http://schemas.microsoft.com/office/powerpoint/2010/main" val="1740715738"/>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0A94C43-78EC-EF84-2F0C-0EB4A02B4DE3}"/>
              </a:ext>
            </a:extLst>
          </p:cNvPr>
          <p:cNvSpPr/>
          <p:nvPr/>
        </p:nvSpPr>
        <p:spPr>
          <a:xfrm>
            <a:off x="2680855" y="4665518"/>
            <a:ext cx="6515100" cy="1527464"/>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5" name="TextBox 4">
            <a:extLst>
              <a:ext uri="{FF2B5EF4-FFF2-40B4-BE49-F238E27FC236}">
                <a16:creationId xmlns:a16="http://schemas.microsoft.com/office/drawing/2014/main" id="{DD1FEC13-05C1-6F00-45FC-4D66E0833E57}"/>
              </a:ext>
            </a:extLst>
          </p:cNvPr>
          <p:cNvSpPr txBox="1"/>
          <p:nvPr/>
        </p:nvSpPr>
        <p:spPr>
          <a:xfrm>
            <a:off x="2874819" y="4870554"/>
            <a:ext cx="6165273" cy="1107996"/>
          </a:xfrm>
          <a:prstGeom prst="rect">
            <a:avLst/>
          </a:prstGeom>
          <a:noFill/>
        </p:spPr>
        <p:txBody>
          <a:bodyPr wrap="square">
            <a:spAutoFit/>
          </a:bodyPr>
          <a:lstStyle/>
          <a:p>
            <a:r>
              <a:rPr lang="en-AU" sz="2200" b="1" u="none" dirty="0">
                <a:solidFill>
                  <a:schemeClr val="accent2"/>
                </a:solidFill>
                <a:uFillTx/>
                <a:ea typeface="+mn-ea"/>
                <a:cs typeface="+mn-cs"/>
              </a:rPr>
              <a:t>Content advice: </a:t>
            </a:r>
            <a:r>
              <a:rPr lang="en-AU" sz="2200" dirty="0">
                <a:solidFill>
                  <a:schemeClr val="accent2"/>
                </a:solidFill>
              </a:rPr>
              <a:t>So</a:t>
            </a:r>
            <a:r>
              <a:rPr lang="en-AU" sz="2200" b="0" u="none" dirty="0">
                <a:solidFill>
                  <a:schemeClr val="accent2"/>
                </a:solidFill>
                <a:uFillTx/>
                <a:ea typeface="+mn-ea"/>
                <a:cs typeface="+mn-cs"/>
              </a:rPr>
              <a:t>me case study elements include fictional</a:t>
            </a:r>
            <a:r>
              <a:rPr lang="en-AU" sz="2200" b="0" i="1" u="none" dirty="0">
                <a:solidFill>
                  <a:schemeClr val="accent2"/>
                </a:solidFill>
                <a:uFillTx/>
                <a:ea typeface="+mn-ea"/>
                <a:cs typeface="+mn-cs"/>
              </a:rPr>
              <a:t> </a:t>
            </a:r>
            <a:r>
              <a:rPr lang="en-AU" sz="2200" b="0" u="none" dirty="0">
                <a:solidFill>
                  <a:schemeClr val="accent2"/>
                </a:solidFill>
                <a:uFillTx/>
                <a:ea typeface="+mn-ea"/>
                <a:cs typeface="+mn-cs"/>
              </a:rPr>
              <a:t>examples of unsafe communication, including discussion of suicide method and location.</a:t>
            </a:r>
            <a:endParaRPr lang="en-AU" sz="2200" dirty="0">
              <a:solidFill>
                <a:schemeClr val="accent2"/>
              </a:solidFill>
            </a:endParaRPr>
          </a:p>
        </p:txBody>
      </p:sp>
      <p:sp>
        <p:nvSpPr>
          <p:cNvPr id="4" name="Title 1">
            <a:extLst>
              <a:ext uri="{FF2B5EF4-FFF2-40B4-BE49-F238E27FC236}">
                <a16:creationId xmlns:a16="http://schemas.microsoft.com/office/drawing/2014/main" id="{5DF35182-E1E0-5718-7F14-F2DF5ECE765F}"/>
              </a:ext>
            </a:extLst>
          </p:cNvPr>
          <p:cNvSpPr txBox="1">
            <a:spLocks/>
          </p:cNvSpPr>
          <p:nvPr/>
        </p:nvSpPr>
        <p:spPr>
          <a:xfrm>
            <a:off x="595745" y="561109"/>
            <a:ext cx="10736688" cy="709919"/>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3000" b="1" u="sng" kern="1200" baseline="0">
                <a:solidFill>
                  <a:schemeClr val="tx2"/>
                </a:solidFill>
                <a:uFill>
                  <a:solidFill>
                    <a:schemeClr val="accent2"/>
                  </a:solidFill>
                </a:uFill>
                <a:latin typeface="+mj-lt"/>
                <a:ea typeface="+mj-ea"/>
                <a:cs typeface="+mj-cs"/>
              </a:defRPr>
            </a:lvl1pPr>
          </a:lstStyle>
          <a:p>
            <a:pPr>
              <a:lnSpc>
                <a:spcPct val="120000"/>
              </a:lnSpc>
              <a:spcBef>
                <a:spcPts val="0"/>
              </a:spcBef>
              <a:spcAft>
                <a:spcPts val="1000"/>
              </a:spcAft>
            </a:pPr>
            <a:r>
              <a:rPr lang="en-AU" sz="3200" dirty="0"/>
              <a:t>Contents</a:t>
            </a:r>
            <a:br>
              <a:rPr lang="en-AU" sz="4000" dirty="0"/>
            </a:br>
            <a:endParaRPr lang="en-AU" sz="2400" b="0" u="none" dirty="0">
              <a:solidFill>
                <a:schemeClr val="tx1"/>
              </a:solidFill>
            </a:endParaRPr>
          </a:p>
        </p:txBody>
      </p:sp>
      <p:sp>
        <p:nvSpPr>
          <p:cNvPr id="10" name="TextBox 9">
            <a:extLst>
              <a:ext uri="{FF2B5EF4-FFF2-40B4-BE49-F238E27FC236}">
                <a16:creationId xmlns:a16="http://schemas.microsoft.com/office/drawing/2014/main" id="{8457A03A-F2EA-9F43-DC55-12A7CE6219EA}"/>
              </a:ext>
            </a:extLst>
          </p:cNvPr>
          <p:cNvSpPr txBox="1"/>
          <p:nvPr/>
        </p:nvSpPr>
        <p:spPr>
          <a:xfrm>
            <a:off x="595744" y="1245996"/>
            <a:ext cx="11104420" cy="2943563"/>
          </a:xfrm>
          <a:prstGeom prst="rect">
            <a:avLst/>
          </a:prstGeom>
          <a:noFill/>
        </p:spPr>
        <p:txBody>
          <a:bodyPr wrap="square">
            <a:spAutoFit/>
          </a:bodyPr>
          <a:lstStyle/>
          <a:p>
            <a:pPr>
              <a:lnSpc>
                <a:spcPct val="200000"/>
              </a:lnSpc>
            </a:pPr>
            <a:r>
              <a:rPr lang="en-AU" sz="2400" b="1" dirty="0">
                <a:solidFill>
                  <a:schemeClr val="tx1"/>
                </a:solidFill>
              </a:rPr>
              <a:t>Case Study 1: </a:t>
            </a:r>
            <a:r>
              <a:rPr lang="en-AU" sz="2400" u="none" dirty="0">
                <a:solidFill>
                  <a:schemeClr val="tx1"/>
                </a:solidFill>
              </a:rPr>
              <a:t>Tragic loss of a football star </a:t>
            </a:r>
            <a:r>
              <a:rPr lang="en-AU" sz="2400" b="0" u="none" dirty="0">
                <a:solidFill>
                  <a:schemeClr val="tx1"/>
                </a:solidFill>
              </a:rPr>
              <a:t>(slide 5)</a:t>
            </a:r>
            <a:endParaRPr lang="en-AU" sz="2400" b="0" u="none" dirty="0"/>
          </a:p>
          <a:p>
            <a:pPr>
              <a:lnSpc>
                <a:spcPct val="200000"/>
              </a:lnSpc>
            </a:pPr>
            <a:r>
              <a:rPr lang="en-AU" sz="2400" b="1" dirty="0">
                <a:solidFill>
                  <a:schemeClr val="tx1"/>
                </a:solidFill>
              </a:rPr>
              <a:t>Case Study 2: </a:t>
            </a:r>
            <a:r>
              <a:rPr lang="en-AU" sz="2400" u="none" dirty="0">
                <a:solidFill>
                  <a:schemeClr val="tx1"/>
                </a:solidFill>
              </a:rPr>
              <a:t>LGBTQA+ health and wellbeing data analysis </a:t>
            </a:r>
            <a:r>
              <a:rPr lang="en-AU" sz="2400" b="0" u="none" dirty="0">
                <a:solidFill>
                  <a:schemeClr val="tx1"/>
                </a:solidFill>
              </a:rPr>
              <a:t>(slide 7) </a:t>
            </a:r>
            <a:br>
              <a:rPr lang="en-AU" sz="2400" dirty="0">
                <a:solidFill>
                  <a:schemeClr val="tx1"/>
                </a:solidFill>
              </a:rPr>
            </a:br>
            <a:r>
              <a:rPr lang="en-AU" sz="2400" b="1" dirty="0">
                <a:solidFill>
                  <a:schemeClr val="tx1"/>
                </a:solidFill>
              </a:rPr>
              <a:t>Case Study 3: </a:t>
            </a:r>
            <a:r>
              <a:rPr lang="en-AU" sz="2400" u="none" dirty="0">
                <a:solidFill>
                  <a:schemeClr val="tx1"/>
                </a:solidFill>
              </a:rPr>
              <a:t>Opening of new supervised injecting facility </a:t>
            </a:r>
            <a:r>
              <a:rPr lang="en-AU" sz="2400" b="0" u="none" dirty="0">
                <a:solidFill>
                  <a:schemeClr val="tx1"/>
                </a:solidFill>
              </a:rPr>
              <a:t>(slide 9)</a:t>
            </a:r>
            <a:r>
              <a:rPr lang="en-AU" sz="2400" u="none" dirty="0">
                <a:solidFill>
                  <a:schemeClr val="tx1"/>
                </a:solidFill>
              </a:rPr>
              <a:t> </a:t>
            </a:r>
            <a:br>
              <a:rPr lang="en-AU" sz="2400" dirty="0">
                <a:solidFill>
                  <a:schemeClr val="tx1"/>
                </a:solidFill>
              </a:rPr>
            </a:br>
            <a:r>
              <a:rPr lang="en-AU" sz="2400" b="1" dirty="0">
                <a:solidFill>
                  <a:schemeClr val="tx1"/>
                </a:solidFill>
              </a:rPr>
              <a:t>Case Study 4:</a:t>
            </a:r>
            <a:r>
              <a:rPr lang="en-AU" sz="2400" b="1" u="none" dirty="0">
                <a:solidFill>
                  <a:schemeClr val="tx1"/>
                </a:solidFill>
              </a:rPr>
              <a:t> </a:t>
            </a:r>
            <a:r>
              <a:rPr lang="en-AU" sz="2400" u="none" dirty="0">
                <a:solidFill>
                  <a:schemeClr val="tx1"/>
                </a:solidFill>
              </a:rPr>
              <a:t>Youth suicide </a:t>
            </a:r>
            <a:r>
              <a:rPr lang="en-AU" sz="2400" b="0" u="none" dirty="0">
                <a:solidFill>
                  <a:schemeClr val="tx1"/>
                </a:solidFill>
              </a:rPr>
              <a:t>(slide 11)</a:t>
            </a:r>
            <a:endParaRPr lang="en-AU" sz="2400" dirty="0"/>
          </a:p>
        </p:txBody>
      </p:sp>
    </p:spTree>
    <p:extLst>
      <p:ext uri="{BB962C8B-B14F-4D97-AF65-F5344CB8AC3E}">
        <p14:creationId xmlns:p14="http://schemas.microsoft.com/office/powerpoint/2010/main" val="2736128986"/>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600942" y="554112"/>
            <a:ext cx="10736688" cy="709919"/>
          </a:xfrm>
        </p:spPr>
        <p:txBody>
          <a:bodyPr>
            <a:noAutofit/>
          </a:bodyPr>
          <a:lstStyle/>
          <a:p>
            <a:pPr lvl="0">
              <a:lnSpc>
                <a:spcPct val="120000"/>
              </a:lnSpc>
              <a:spcBef>
                <a:spcPts val="0"/>
              </a:spcBef>
              <a:spcAft>
                <a:spcPts val="1000"/>
              </a:spcAft>
            </a:pPr>
            <a:r>
              <a:rPr lang="en-AU" sz="3200" dirty="0"/>
              <a:t>Self-care</a:t>
            </a:r>
            <a:br>
              <a:rPr lang="en-AU" sz="4000" dirty="0"/>
            </a:br>
            <a:br>
              <a:rPr lang="en-AU" sz="4000" dirty="0"/>
            </a:br>
            <a:br>
              <a:rPr lang="en-AU" sz="2400" b="0" u="none" dirty="0">
                <a:solidFill>
                  <a:srgbClr val="333333"/>
                </a:solidFill>
                <a:uFillTx/>
                <a:ea typeface="+mn-ea"/>
                <a:cs typeface="+mn-cs"/>
              </a:rPr>
            </a:br>
            <a:br>
              <a:rPr lang="en-AU" sz="4000" dirty="0"/>
            </a:br>
            <a:br>
              <a:rPr lang="en-AU" sz="4000" dirty="0"/>
            </a:br>
            <a:br>
              <a:rPr lang="en-AU" sz="4000" dirty="0"/>
            </a:br>
            <a:br>
              <a:rPr lang="en-AU" sz="4000" dirty="0"/>
            </a:br>
            <a:endParaRPr lang="en-AU" sz="2400" b="0" u="none" dirty="0">
              <a:solidFill>
                <a:schemeClr val="tx1"/>
              </a:solidFill>
            </a:endParaRPr>
          </a:p>
        </p:txBody>
      </p:sp>
      <p:sp>
        <p:nvSpPr>
          <p:cNvPr id="2" name="Rectangle 3">
            <a:extLst>
              <a:ext uri="{FF2B5EF4-FFF2-40B4-BE49-F238E27FC236}">
                <a16:creationId xmlns:a16="http://schemas.microsoft.com/office/drawing/2014/main" id="{0405AD2A-40FD-9398-B792-D5A118311CA4}"/>
              </a:ext>
            </a:extLst>
          </p:cNvPr>
          <p:cNvSpPr>
            <a:spLocks noGrp="1" noChangeArrowheads="1"/>
          </p:cNvSpPr>
          <p:nvPr>
            <p:ph idx="1"/>
          </p:nvPr>
        </p:nvSpPr>
        <p:spPr>
          <a:xfrm>
            <a:off x="600942" y="1274420"/>
            <a:ext cx="10988084" cy="4961853"/>
          </a:xfrm>
          <a:ln>
            <a:noFill/>
          </a:ln>
        </p:spPr>
        <p:txBody>
          <a:bodyPr>
            <a:noAutofit/>
          </a:bodyPr>
          <a:lstStyle/>
          <a:p>
            <a:pPr>
              <a:lnSpc>
                <a:spcPct val="100000"/>
              </a:lnSpc>
              <a:spcAft>
                <a:spcPts val="800"/>
              </a:spcAft>
            </a:pPr>
            <a:r>
              <a:rPr lang="en-AU" sz="2400" b="1" dirty="0">
                <a:latin typeface="Calibri" pitchFamily="34" charset="0"/>
                <a:cs typeface="Calibri" pitchFamily="34" charset="0"/>
              </a:rPr>
              <a:t>During and following this session:</a:t>
            </a:r>
          </a:p>
          <a:p>
            <a:pPr>
              <a:lnSpc>
                <a:spcPct val="100000"/>
              </a:lnSpc>
              <a:spcAft>
                <a:spcPts val="800"/>
              </a:spcAft>
            </a:pPr>
            <a:r>
              <a:rPr lang="en-AU" sz="2400" dirty="0">
                <a:latin typeface="Calibri" pitchFamily="34" charset="0"/>
                <a:cs typeface="Calibri" pitchFamily="34" charset="0"/>
              </a:rPr>
              <a:t>We will be discussing suicide, mental health concerns and alcohol and other drugs throughout this session. </a:t>
            </a:r>
          </a:p>
          <a:p>
            <a:pPr>
              <a:lnSpc>
                <a:spcPct val="100000"/>
              </a:lnSpc>
              <a:spcAft>
                <a:spcPts val="800"/>
              </a:spcAft>
            </a:pPr>
            <a:r>
              <a:rPr lang="en-AU" sz="2400" dirty="0">
                <a:latin typeface="Calibri" pitchFamily="34" charset="0"/>
                <a:cs typeface="Calibri" pitchFamily="34" charset="0"/>
              </a:rPr>
              <a:t>At times, topics such as these can be distressing for some people. </a:t>
            </a:r>
          </a:p>
          <a:p>
            <a:pPr>
              <a:lnSpc>
                <a:spcPct val="100000"/>
              </a:lnSpc>
              <a:spcAft>
                <a:spcPts val="800"/>
              </a:spcAft>
            </a:pPr>
            <a:r>
              <a:rPr lang="en-AU" sz="2400" dirty="0">
                <a:latin typeface="Calibri" pitchFamily="34" charset="0"/>
                <a:cs typeface="Calibri" pitchFamily="34" charset="0"/>
              </a:rPr>
              <a:t>Having a self-care action plan can be helpful.  </a:t>
            </a:r>
          </a:p>
          <a:p>
            <a:pPr>
              <a:lnSpc>
                <a:spcPct val="100000"/>
              </a:lnSpc>
              <a:spcAft>
                <a:spcPts val="800"/>
              </a:spcAft>
            </a:pPr>
            <a:r>
              <a:rPr lang="en-AU" sz="2400" b="1" dirty="0">
                <a:latin typeface="Calibri" pitchFamily="34" charset="0"/>
                <a:cs typeface="Calibri" pitchFamily="34" charset="0"/>
              </a:rPr>
              <a:t>This could include: </a:t>
            </a:r>
          </a:p>
          <a:p>
            <a:pPr marL="342900" indent="-342900">
              <a:lnSpc>
                <a:spcPct val="100000"/>
              </a:lnSpc>
              <a:spcAft>
                <a:spcPts val="800"/>
              </a:spcAft>
              <a:buFont typeface="Arial" panose="020B0604020202020204" pitchFamily="34" charset="0"/>
              <a:buChar char="•"/>
            </a:pPr>
            <a:r>
              <a:rPr lang="en-AU" sz="2400" dirty="0">
                <a:latin typeface="Calibri" pitchFamily="34" charset="0"/>
                <a:cs typeface="Calibri" pitchFamily="34" charset="0"/>
              </a:rPr>
              <a:t>Talking to your lecturer, tutor or a university counsellor. </a:t>
            </a:r>
          </a:p>
          <a:p>
            <a:pPr marL="342900" indent="-342900">
              <a:lnSpc>
                <a:spcPct val="100000"/>
              </a:lnSpc>
              <a:spcAft>
                <a:spcPts val="800"/>
              </a:spcAft>
              <a:buFont typeface="Arial" panose="020B0604020202020204" pitchFamily="34" charset="0"/>
              <a:buChar char="•"/>
            </a:pPr>
            <a:r>
              <a:rPr lang="en-AU" sz="2400" dirty="0">
                <a:latin typeface="Calibri" pitchFamily="34" charset="0"/>
                <a:cs typeface="Calibri" pitchFamily="34" charset="0"/>
              </a:rPr>
              <a:t>Talking to your GP or calling a counselling service such as Lifeline on 13 11 14. </a:t>
            </a:r>
          </a:p>
          <a:p>
            <a:pPr>
              <a:lnSpc>
                <a:spcPct val="100000"/>
              </a:lnSpc>
              <a:spcAft>
                <a:spcPts val="800"/>
              </a:spcAft>
            </a:pPr>
            <a:r>
              <a:rPr lang="en-AU" sz="2400" dirty="0">
                <a:latin typeface="Calibri" pitchFamily="34" charset="0"/>
                <a:cs typeface="Calibri" pitchFamily="34" charset="0"/>
              </a:rPr>
              <a:t>Further self-care tips can be found in the resource </a:t>
            </a:r>
            <a:r>
              <a:rPr lang="en-AU" sz="2400" i="1" dirty="0">
                <a:latin typeface="Calibri" pitchFamily="34" charset="0"/>
                <a:cs typeface="Calibri" pitchFamily="34" charset="0"/>
              </a:rPr>
              <a:t>Communicating about suicide, mental health and alcohol and other drugs</a:t>
            </a:r>
            <a:r>
              <a:rPr lang="en-AU" sz="2400" dirty="0">
                <a:latin typeface="Calibri" pitchFamily="34" charset="0"/>
                <a:cs typeface="Calibri" pitchFamily="34" charset="0"/>
              </a:rPr>
              <a:t> resource distributed prior to this session. </a:t>
            </a:r>
          </a:p>
          <a:p>
            <a:pPr>
              <a:lnSpc>
                <a:spcPct val="100000"/>
              </a:lnSpc>
              <a:spcAft>
                <a:spcPts val="800"/>
              </a:spcAft>
            </a:pPr>
            <a:r>
              <a:rPr lang="en-AU" sz="2400" dirty="0">
                <a:latin typeface="Calibri" pitchFamily="34" charset="0"/>
                <a:cs typeface="Calibri" pitchFamily="34" charset="0"/>
              </a:rPr>
              <a:t>Additional help-seeking information will be shared at the end of this session.</a:t>
            </a:r>
          </a:p>
          <a:p>
            <a:pPr lvl="0">
              <a:lnSpc>
                <a:spcPct val="107000"/>
              </a:lnSpc>
            </a:pPr>
            <a:endParaRPr lang="en-AU" sz="2400" dirty="0">
              <a:latin typeface="Calibri" pitchFamily="34" charset="0"/>
              <a:cs typeface="Calibri" pitchFamily="34" charset="0"/>
            </a:endParaRPr>
          </a:p>
          <a:p>
            <a:pPr>
              <a:spcAft>
                <a:spcPts val="1000"/>
              </a:spcAft>
              <a:buClr>
                <a:schemeClr val="accent2"/>
              </a:buClr>
            </a:pPr>
            <a:endParaRPr lang="en-AU" sz="2400" dirty="0">
              <a:latin typeface="Calibri" pitchFamily="34" charset="0"/>
              <a:cs typeface="Calibri" pitchFamily="34" charset="0"/>
            </a:endParaRPr>
          </a:p>
          <a:p>
            <a:pPr marL="342900" indent="-342900">
              <a:spcAft>
                <a:spcPts val="1000"/>
              </a:spcAft>
              <a:buClr>
                <a:schemeClr val="accent2"/>
              </a:buClr>
              <a:buFont typeface="Arial" panose="020B0604020202020204" pitchFamily="34" charset="0"/>
              <a:buChar char="•"/>
            </a:pPr>
            <a:endParaRPr lang="en-AU" sz="2400" dirty="0">
              <a:latin typeface="Calibri" pitchFamily="34" charset="0"/>
              <a:cs typeface="Calibri" pitchFamily="34" charset="0"/>
            </a:endParaRPr>
          </a:p>
          <a:p>
            <a:pPr marL="342900" indent="-342900">
              <a:spcAft>
                <a:spcPts val="1000"/>
              </a:spcAft>
              <a:buClr>
                <a:schemeClr val="accent2"/>
              </a:buClr>
              <a:buFont typeface="Arial" panose="020B0604020202020204" pitchFamily="34" charset="0"/>
              <a:buChar char="•"/>
            </a:pPr>
            <a:endParaRPr lang="en-AU" sz="2400" dirty="0">
              <a:latin typeface="Calibri" pitchFamily="34" charset="0"/>
              <a:cs typeface="Calibri" pitchFamily="34" charset="0"/>
            </a:endParaRPr>
          </a:p>
          <a:p>
            <a:pPr>
              <a:spcAft>
                <a:spcPts val="1000"/>
              </a:spcAft>
              <a:buClr>
                <a:schemeClr val="accent2"/>
              </a:buClr>
            </a:pPr>
            <a:endParaRPr lang="en-AU" sz="2400" dirty="0">
              <a:latin typeface="Calibri" pitchFamily="34" charset="0"/>
              <a:cs typeface="Calibri" pitchFamily="34" charset="0"/>
            </a:endParaRPr>
          </a:p>
        </p:txBody>
      </p:sp>
    </p:spTree>
    <p:extLst>
      <p:ext uri="{BB962C8B-B14F-4D97-AF65-F5344CB8AC3E}">
        <p14:creationId xmlns:p14="http://schemas.microsoft.com/office/powerpoint/2010/main" val="3471432559"/>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600942" y="554112"/>
            <a:ext cx="10736688" cy="709919"/>
          </a:xfrm>
        </p:spPr>
        <p:txBody>
          <a:bodyPr>
            <a:noAutofit/>
          </a:bodyPr>
          <a:lstStyle/>
          <a:p>
            <a:pPr lvl="0">
              <a:lnSpc>
                <a:spcPct val="120000"/>
              </a:lnSpc>
              <a:spcBef>
                <a:spcPts val="0"/>
              </a:spcBef>
              <a:spcAft>
                <a:spcPts val="1000"/>
              </a:spcAft>
            </a:pPr>
            <a:r>
              <a:rPr lang="en-AU" sz="3200" dirty="0"/>
              <a:t>Discussion guidance</a:t>
            </a:r>
            <a:br>
              <a:rPr lang="en-AU" sz="4000" dirty="0"/>
            </a:br>
            <a:br>
              <a:rPr lang="en-AU" sz="4000" dirty="0"/>
            </a:br>
            <a:br>
              <a:rPr lang="en-AU" sz="2400" b="0" u="none" dirty="0">
                <a:solidFill>
                  <a:srgbClr val="333333"/>
                </a:solidFill>
                <a:uFillTx/>
                <a:ea typeface="+mn-ea"/>
                <a:cs typeface="+mn-cs"/>
              </a:rPr>
            </a:br>
            <a:br>
              <a:rPr lang="en-AU" sz="4000" dirty="0"/>
            </a:br>
            <a:br>
              <a:rPr lang="en-AU" sz="4000" dirty="0"/>
            </a:br>
            <a:br>
              <a:rPr lang="en-AU" sz="4000" dirty="0"/>
            </a:br>
            <a:br>
              <a:rPr lang="en-AU" sz="4000" dirty="0"/>
            </a:br>
            <a:endParaRPr lang="en-AU" sz="2400" b="0" u="none" dirty="0">
              <a:solidFill>
                <a:schemeClr val="tx1"/>
              </a:solidFill>
            </a:endParaRPr>
          </a:p>
        </p:txBody>
      </p:sp>
      <p:sp>
        <p:nvSpPr>
          <p:cNvPr id="2" name="Rectangle 3">
            <a:extLst>
              <a:ext uri="{FF2B5EF4-FFF2-40B4-BE49-F238E27FC236}">
                <a16:creationId xmlns:a16="http://schemas.microsoft.com/office/drawing/2014/main" id="{0405AD2A-40FD-9398-B792-D5A118311CA4}"/>
              </a:ext>
            </a:extLst>
          </p:cNvPr>
          <p:cNvSpPr>
            <a:spLocks noGrp="1" noChangeArrowheads="1"/>
          </p:cNvSpPr>
          <p:nvPr>
            <p:ph idx="1"/>
          </p:nvPr>
        </p:nvSpPr>
        <p:spPr>
          <a:xfrm>
            <a:off x="600942" y="1274420"/>
            <a:ext cx="10988084" cy="4961853"/>
          </a:xfrm>
          <a:ln>
            <a:noFill/>
          </a:ln>
        </p:spPr>
        <p:txBody>
          <a:bodyPr>
            <a:noAutofit/>
          </a:bodyPr>
          <a:lstStyle/>
          <a:p>
            <a:pPr>
              <a:lnSpc>
                <a:spcPct val="100000"/>
              </a:lnSpc>
              <a:spcAft>
                <a:spcPts val="800"/>
              </a:spcAft>
            </a:pPr>
            <a:r>
              <a:rPr lang="en-AU" sz="2400" b="1" dirty="0">
                <a:latin typeface="Calibri" pitchFamily="34" charset="0"/>
                <a:cs typeface="Calibri" pitchFamily="34" charset="0"/>
              </a:rPr>
              <a:t>Creating a supportive environment: </a:t>
            </a:r>
          </a:p>
          <a:p>
            <a:pPr>
              <a:lnSpc>
                <a:spcPct val="100000"/>
              </a:lnSpc>
              <a:spcAft>
                <a:spcPts val="800"/>
              </a:spcAft>
            </a:pPr>
            <a:r>
              <a:rPr lang="en-AU" sz="2400" dirty="0">
                <a:latin typeface="Calibri" pitchFamily="34" charset="0"/>
                <a:cs typeface="Calibri" pitchFamily="34" charset="0"/>
              </a:rPr>
              <a:t>Drawing on the </a:t>
            </a:r>
            <a:r>
              <a:rPr lang="en-AU" sz="2400" i="1" dirty="0">
                <a:latin typeface="Calibri" pitchFamily="34" charset="0"/>
                <a:cs typeface="Calibri" pitchFamily="34" charset="0"/>
                <a:hlinkClick r:id="rId3"/>
              </a:rPr>
              <a:t>Discussing sensitive issues: A guide for educators using </a:t>
            </a:r>
            <a:r>
              <a:rPr lang="en-AU" sz="2400" i="1" dirty="0" err="1">
                <a:latin typeface="Calibri" pitchFamily="34" charset="0"/>
                <a:cs typeface="Calibri" pitchFamily="34" charset="0"/>
                <a:hlinkClick r:id="rId3"/>
              </a:rPr>
              <a:t>Mindframe</a:t>
            </a:r>
            <a:r>
              <a:rPr lang="en-AU" sz="2400" i="1" dirty="0">
                <a:latin typeface="Calibri" pitchFamily="34" charset="0"/>
                <a:cs typeface="Calibri" pitchFamily="34" charset="0"/>
                <a:hlinkClick r:id="rId3"/>
              </a:rPr>
              <a:t> resources</a:t>
            </a:r>
            <a:r>
              <a:rPr lang="en-AU" sz="2400" dirty="0">
                <a:latin typeface="Calibri" pitchFamily="34" charset="0"/>
                <a:cs typeface="Calibri" pitchFamily="34" charset="0"/>
              </a:rPr>
              <a:t>, establish a set of rules for the class discussion.  </a:t>
            </a:r>
          </a:p>
          <a:p>
            <a:pPr>
              <a:lnSpc>
                <a:spcPct val="100000"/>
              </a:lnSpc>
              <a:spcAft>
                <a:spcPts val="800"/>
              </a:spcAft>
            </a:pPr>
            <a:r>
              <a:rPr lang="en-AU" sz="2400" dirty="0">
                <a:latin typeface="Calibri" pitchFamily="34" charset="0"/>
                <a:cs typeface="Calibri" pitchFamily="34" charset="0"/>
              </a:rPr>
              <a:t>You could either do this in advance and include some dot points on this slide, or you could workshop and document an agreed set of rules at the commencement of the session. </a:t>
            </a:r>
          </a:p>
          <a:p>
            <a:pPr>
              <a:lnSpc>
                <a:spcPct val="100000"/>
              </a:lnSpc>
              <a:spcAft>
                <a:spcPts val="800"/>
              </a:spcAft>
            </a:pPr>
            <a:r>
              <a:rPr lang="en-AU" sz="2400" dirty="0">
                <a:latin typeface="Calibri" pitchFamily="34" charset="0"/>
                <a:cs typeface="Calibri" pitchFamily="34" charset="0"/>
              </a:rPr>
              <a:t>See page 4 of the guide for further details. </a:t>
            </a:r>
          </a:p>
          <a:p>
            <a:pPr marL="342900" indent="-342900">
              <a:spcAft>
                <a:spcPts val="1000"/>
              </a:spcAft>
              <a:buClr>
                <a:schemeClr val="accent2"/>
              </a:buClr>
              <a:buFont typeface="Arial" panose="020B0604020202020204" pitchFamily="34" charset="0"/>
              <a:buChar char="•"/>
            </a:pPr>
            <a:endParaRPr lang="en-AU" sz="2400" dirty="0">
              <a:latin typeface="Calibri" pitchFamily="34" charset="0"/>
              <a:cs typeface="Calibri" pitchFamily="34" charset="0"/>
            </a:endParaRPr>
          </a:p>
          <a:p>
            <a:pPr lvl="0">
              <a:lnSpc>
                <a:spcPct val="107000"/>
              </a:lnSpc>
            </a:pPr>
            <a:endParaRPr lang="en-AU" sz="2400" dirty="0">
              <a:latin typeface="Calibri" pitchFamily="34" charset="0"/>
              <a:cs typeface="Calibri" pitchFamily="34" charset="0"/>
            </a:endParaRPr>
          </a:p>
          <a:p>
            <a:pPr>
              <a:spcAft>
                <a:spcPts val="1000"/>
              </a:spcAft>
              <a:buClr>
                <a:schemeClr val="accent2"/>
              </a:buClr>
            </a:pPr>
            <a:endParaRPr lang="en-AU" sz="2400" dirty="0">
              <a:latin typeface="Calibri" pitchFamily="34" charset="0"/>
              <a:cs typeface="Calibri" pitchFamily="34" charset="0"/>
            </a:endParaRPr>
          </a:p>
          <a:p>
            <a:pPr marL="342900" indent="-342900">
              <a:spcAft>
                <a:spcPts val="1000"/>
              </a:spcAft>
              <a:buClr>
                <a:schemeClr val="accent2"/>
              </a:buClr>
              <a:buFont typeface="Arial" panose="020B0604020202020204" pitchFamily="34" charset="0"/>
              <a:buChar char="•"/>
            </a:pPr>
            <a:endParaRPr lang="en-AU" sz="2400" dirty="0">
              <a:latin typeface="Calibri" pitchFamily="34" charset="0"/>
              <a:cs typeface="Calibri" pitchFamily="34" charset="0"/>
            </a:endParaRPr>
          </a:p>
          <a:p>
            <a:pPr marL="342900" indent="-342900">
              <a:spcAft>
                <a:spcPts val="1000"/>
              </a:spcAft>
              <a:buClr>
                <a:schemeClr val="accent2"/>
              </a:buClr>
              <a:buFont typeface="Arial" panose="020B0604020202020204" pitchFamily="34" charset="0"/>
              <a:buChar char="•"/>
            </a:pPr>
            <a:endParaRPr lang="en-AU" sz="2400" dirty="0">
              <a:latin typeface="Calibri" pitchFamily="34" charset="0"/>
              <a:cs typeface="Calibri" pitchFamily="34" charset="0"/>
            </a:endParaRPr>
          </a:p>
          <a:p>
            <a:pPr>
              <a:spcAft>
                <a:spcPts val="1000"/>
              </a:spcAft>
              <a:buClr>
                <a:schemeClr val="accent2"/>
              </a:buClr>
            </a:pPr>
            <a:endParaRPr lang="en-AU" sz="2400" dirty="0">
              <a:latin typeface="Calibri" pitchFamily="34" charset="0"/>
              <a:cs typeface="Calibri" pitchFamily="34" charset="0"/>
            </a:endParaRPr>
          </a:p>
        </p:txBody>
      </p:sp>
    </p:spTree>
    <p:extLst>
      <p:ext uri="{BB962C8B-B14F-4D97-AF65-F5344CB8AC3E}">
        <p14:creationId xmlns:p14="http://schemas.microsoft.com/office/powerpoint/2010/main" val="368703924"/>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600942" y="554112"/>
            <a:ext cx="10736688" cy="709919"/>
          </a:xfrm>
        </p:spPr>
        <p:txBody>
          <a:bodyPr>
            <a:noAutofit/>
          </a:bodyPr>
          <a:lstStyle/>
          <a:p>
            <a:pPr lvl="0">
              <a:lnSpc>
                <a:spcPct val="120000"/>
              </a:lnSpc>
              <a:spcBef>
                <a:spcPts val="0"/>
              </a:spcBef>
              <a:spcAft>
                <a:spcPts val="1000"/>
              </a:spcAft>
            </a:pPr>
            <a:r>
              <a:rPr lang="en-AU" sz="3200" dirty="0"/>
              <a:t>Case Study 1: Tragic loss of a football star </a:t>
            </a:r>
            <a:br>
              <a:rPr lang="en-AU" sz="4000" dirty="0"/>
            </a:br>
            <a:br>
              <a:rPr lang="en-AU" sz="4000" dirty="0"/>
            </a:br>
            <a:br>
              <a:rPr lang="en-AU" sz="2400" b="0" u="none" dirty="0">
                <a:solidFill>
                  <a:srgbClr val="333333"/>
                </a:solidFill>
                <a:uFillTx/>
                <a:ea typeface="+mn-ea"/>
                <a:cs typeface="+mn-cs"/>
              </a:rPr>
            </a:br>
            <a:br>
              <a:rPr lang="en-AU" sz="4000" dirty="0"/>
            </a:br>
            <a:br>
              <a:rPr lang="en-AU" sz="4000" dirty="0"/>
            </a:br>
            <a:br>
              <a:rPr lang="en-AU" sz="4000" dirty="0"/>
            </a:br>
            <a:br>
              <a:rPr lang="en-AU" sz="4000" dirty="0"/>
            </a:br>
            <a:endParaRPr lang="en-AU" sz="2400" b="0" u="none" dirty="0">
              <a:solidFill>
                <a:schemeClr val="tx1"/>
              </a:solidFill>
            </a:endParaRPr>
          </a:p>
        </p:txBody>
      </p:sp>
      <p:sp>
        <p:nvSpPr>
          <p:cNvPr id="2" name="Rectangle 3">
            <a:extLst>
              <a:ext uri="{FF2B5EF4-FFF2-40B4-BE49-F238E27FC236}">
                <a16:creationId xmlns:a16="http://schemas.microsoft.com/office/drawing/2014/main" id="{0405AD2A-40FD-9398-B792-D5A118311CA4}"/>
              </a:ext>
            </a:extLst>
          </p:cNvPr>
          <p:cNvSpPr>
            <a:spLocks noGrp="1" noChangeArrowheads="1"/>
          </p:cNvSpPr>
          <p:nvPr>
            <p:ph idx="1"/>
          </p:nvPr>
        </p:nvSpPr>
        <p:spPr>
          <a:xfrm>
            <a:off x="600942" y="1274420"/>
            <a:ext cx="8168985" cy="4961853"/>
          </a:xfrm>
          <a:ln>
            <a:noFill/>
          </a:ln>
        </p:spPr>
        <p:txBody>
          <a:bodyPr>
            <a:noAutofit/>
          </a:bodyPr>
          <a:lstStyle/>
          <a:p>
            <a:pPr>
              <a:lnSpc>
                <a:spcPct val="100000"/>
              </a:lnSpc>
              <a:spcAft>
                <a:spcPts val="800"/>
              </a:spcAft>
            </a:pPr>
            <a:r>
              <a:rPr lang="en-AU" sz="2400" b="1" dirty="0">
                <a:latin typeface="Calibri" pitchFamily="34" charset="0"/>
                <a:cs typeface="Calibri" pitchFamily="34" charset="0"/>
              </a:rPr>
              <a:t>Summary: </a:t>
            </a:r>
          </a:p>
          <a:p>
            <a:pPr marL="342900" indent="-342900">
              <a:lnSpc>
                <a:spcPct val="100000"/>
              </a:lnSpc>
              <a:spcAft>
                <a:spcPts val="800"/>
              </a:spcAft>
              <a:buFont typeface="Arial" panose="020B0604020202020204" pitchFamily="34" charset="0"/>
              <a:buChar char="•"/>
            </a:pPr>
            <a:r>
              <a:rPr lang="en-AU" sz="2400" dirty="0">
                <a:latin typeface="Calibri" pitchFamily="34" charset="0"/>
                <a:cs typeface="Calibri" pitchFamily="34" charset="0"/>
              </a:rPr>
              <a:t>Well-known football star Matt Devine has died by suicide. </a:t>
            </a:r>
          </a:p>
          <a:p>
            <a:pPr marL="342900" indent="-342900">
              <a:lnSpc>
                <a:spcPct val="100000"/>
              </a:lnSpc>
              <a:spcAft>
                <a:spcPts val="800"/>
              </a:spcAft>
              <a:buFont typeface="Arial" panose="020B0604020202020204" pitchFamily="34" charset="0"/>
              <a:buChar char="•"/>
            </a:pPr>
            <a:r>
              <a:rPr lang="en-AU" sz="2400" dirty="0">
                <a:latin typeface="Calibri" pitchFamily="34" charset="0"/>
                <a:cs typeface="Calibri" pitchFamily="34" charset="0"/>
              </a:rPr>
              <a:t>The 24-year-old was a well-liked player and had been actively involved in fundraising activities. </a:t>
            </a:r>
          </a:p>
          <a:p>
            <a:pPr marL="342900" indent="-342900">
              <a:lnSpc>
                <a:spcPct val="100000"/>
              </a:lnSpc>
              <a:spcAft>
                <a:spcPts val="800"/>
              </a:spcAft>
              <a:buFont typeface="Arial" panose="020B0604020202020204" pitchFamily="34" charset="0"/>
              <a:buChar char="•"/>
            </a:pPr>
            <a:r>
              <a:rPr lang="en-AU" sz="2400" dirty="0">
                <a:latin typeface="Calibri" pitchFamily="34" charset="0"/>
                <a:cs typeface="Calibri" pitchFamily="34" charset="0"/>
              </a:rPr>
              <a:t>He occasionally appeared on TV to speak both about his career on the field and his mental health concerns. </a:t>
            </a:r>
          </a:p>
          <a:p>
            <a:pPr marL="342900" indent="-342900">
              <a:lnSpc>
                <a:spcPct val="100000"/>
              </a:lnSpc>
              <a:spcAft>
                <a:spcPts val="800"/>
              </a:spcAft>
              <a:buFont typeface="Arial" panose="020B0604020202020204" pitchFamily="34" charset="0"/>
              <a:buChar char="•"/>
            </a:pPr>
            <a:r>
              <a:rPr lang="en-AU" sz="2400" dirty="0">
                <a:latin typeface="Calibri" pitchFamily="34" charset="0"/>
                <a:cs typeface="Calibri" pitchFamily="34" charset="0"/>
              </a:rPr>
              <a:t>Matt went missing for a week before his body was recovered by police. </a:t>
            </a:r>
          </a:p>
          <a:p>
            <a:pPr marL="342900" indent="-342900">
              <a:lnSpc>
                <a:spcPct val="100000"/>
              </a:lnSpc>
              <a:spcAft>
                <a:spcPts val="800"/>
              </a:spcAft>
              <a:buFont typeface="Arial" panose="020B0604020202020204" pitchFamily="34" charset="0"/>
              <a:buChar char="•"/>
            </a:pPr>
            <a:r>
              <a:rPr lang="en-AU" sz="2400" dirty="0">
                <a:latin typeface="Calibri" pitchFamily="34" charset="0"/>
                <a:cs typeface="Calibri" pitchFamily="34" charset="0"/>
              </a:rPr>
              <a:t>His death has deeply saddened the community and prompted calls for action.</a:t>
            </a:r>
          </a:p>
          <a:p>
            <a:pPr marL="342900" indent="-342900">
              <a:spcAft>
                <a:spcPts val="1000"/>
              </a:spcAft>
              <a:buClr>
                <a:schemeClr val="accent2"/>
              </a:buClr>
              <a:buFont typeface="Arial" panose="020B0604020202020204" pitchFamily="34" charset="0"/>
              <a:buChar char="•"/>
            </a:pPr>
            <a:endParaRPr lang="en-AU" sz="2400" dirty="0">
              <a:latin typeface="Calibri" pitchFamily="34" charset="0"/>
              <a:cs typeface="Calibri" pitchFamily="34" charset="0"/>
            </a:endParaRPr>
          </a:p>
          <a:p>
            <a:pPr marL="342900" indent="-342900">
              <a:spcAft>
                <a:spcPts val="1000"/>
              </a:spcAft>
              <a:buClr>
                <a:schemeClr val="accent2"/>
              </a:buClr>
              <a:buFont typeface="Arial" panose="020B0604020202020204" pitchFamily="34" charset="0"/>
              <a:buChar char="•"/>
            </a:pPr>
            <a:endParaRPr lang="en-AU" sz="2400" dirty="0">
              <a:latin typeface="Calibri" pitchFamily="34" charset="0"/>
              <a:cs typeface="Calibri" pitchFamily="34" charset="0"/>
            </a:endParaRPr>
          </a:p>
          <a:p>
            <a:pPr marL="342900" indent="-342900">
              <a:spcAft>
                <a:spcPts val="1000"/>
              </a:spcAft>
              <a:buClr>
                <a:schemeClr val="accent2"/>
              </a:buClr>
              <a:buFont typeface="Arial" panose="020B0604020202020204" pitchFamily="34" charset="0"/>
              <a:buChar char="•"/>
            </a:pPr>
            <a:endParaRPr lang="en-AU" sz="2400" dirty="0">
              <a:latin typeface="Calibri" pitchFamily="34" charset="0"/>
              <a:cs typeface="Calibri" pitchFamily="34" charset="0"/>
            </a:endParaRPr>
          </a:p>
          <a:p>
            <a:pPr lvl="0">
              <a:lnSpc>
                <a:spcPct val="107000"/>
              </a:lnSpc>
            </a:pPr>
            <a:endParaRPr lang="en-AU" sz="2400" dirty="0">
              <a:latin typeface="Calibri" pitchFamily="34" charset="0"/>
              <a:cs typeface="Calibri" pitchFamily="34" charset="0"/>
            </a:endParaRPr>
          </a:p>
          <a:p>
            <a:pPr>
              <a:spcAft>
                <a:spcPts val="1000"/>
              </a:spcAft>
              <a:buClr>
                <a:schemeClr val="accent2"/>
              </a:buClr>
            </a:pPr>
            <a:endParaRPr lang="en-AU" sz="2400" dirty="0">
              <a:latin typeface="Calibri" pitchFamily="34" charset="0"/>
              <a:cs typeface="Calibri" pitchFamily="34" charset="0"/>
            </a:endParaRPr>
          </a:p>
          <a:p>
            <a:pPr marL="342900" indent="-342900">
              <a:spcAft>
                <a:spcPts val="1000"/>
              </a:spcAft>
              <a:buClr>
                <a:schemeClr val="accent2"/>
              </a:buClr>
              <a:buFont typeface="Arial" panose="020B0604020202020204" pitchFamily="34" charset="0"/>
              <a:buChar char="•"/>
            </a:pPr>
            <a:endParaRPr lang="en-AU" sz="2400" dirty="0">
              <a:latin typeface="Calibri" pitchFamily="34" charset="0"/>
              <a:cs typeface="Calibri" pitchFamily="34" charset="0"/>
            </a:endParaRPr>
          </a:p>
          <a:p>
            <a:pPr marL="342900" indent="-342900">
              <a:spcAft>
                <a:spcPts val="1000"/>
              </a:spcAft>
              <a:buClr>
                <a:schemeClr val="accent2"/>
              </a:buClr>
              <a:buFont typeface="Arial" panose="020B0604020202020204" pitchFamily="34" charset="0"/>
              <a:buChar char="•"/>
            </a:pPr>
            <a:endParaRPr lang="en-AU" sz="2400" dirty="0">
              <a:latin typeface="Calibri" pitchFamily="34" charset="0"/>
              <a:cs typeface="Calibri" pitchFamily="34" charset="0"/>
            </a:endParaRPr>
          </a:p>
          <a:p>
            <a:pPr>
              <a:spcAft>
                <a:spcPts val="1000"/>
              </a:spcAft>
              <a:buClr>
                <a:schemeClr val="accent2"/>
              </a:buClr>
            </a:pPr>
            <a:endParaRPr lang="en-AU" sz="2400" dirty="0">
              <a:latin typeface="Calibri" pitchFamily="34" charset="0"/>
              <a:cs typeface="Calibri" pitchFamily="34" charset="0"/>
            </a:endParaRPr>
          </a:p>
        </p:txBody>
      </p:sp>
    </p:spTree>
    <p:extLst>
      <p:ext uri="{BB962C8B-B14F-4D97-AF65-F5344CB8AC3E}">
        <p14:creationId xmlns:p14="http://schemas.microsoft.com/office/powerpoint/2010/main" val="3742653166"/>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600942" y="554112"/>
            <a:ext cx="10736688" cy="709919"/>
          </a:xfrm>
        </p:spPr>
        <p:txBody>
          <a:bodyPr>
            <a:noAutofit/>
          </a:bodyPr>
          <a:lstStyle/>
          <a:p>
            <a:pPr lvl="0">
              <a:lnSpc>
                <a:spcPct val="120000"/>
              </a:lnSpc>
              <a:spcBef>
                <a:spcPts val="0"/>
              </a:spcBef>
              <a:spcAft>
                <a:spcPts val="1000"/>
              </a:spcAft>
            </a:pPr>
            <a:r>
              <a:rPr lang="en-AU" sz="3200" dirty="0"/>
              <a:t>Case Study 1: Tragic loss of a football star </a:t>
            </a:r>
            <a:br>
              <a:rPr lang="en-AU" sz="4000" dirty="0"/>
            </a:br>
            <a:br>
              <a:rPr lang="en-AU" sz="4000" dirty="0"/>
            </a:br>
            <a:br>
              <a:rPr lang="en-AU" sz="2400" b="0" u="none" dirty="0">
                <a:solidFill>
                  <a:srgbClr val="333333"/>
                </a:solidFill>
                <a:uFillTx/>
                <a:ea typeface="+mn-ea"/>
                <a:cs typeface="+mn-cs"/>
              </a:rPr>
            </a:br>
            <a:br>
              <a:rPr lang="en-AU" sz="4000" dirty="0"/>
            </a:br>
            <a:br>
              <a:rPr lang="en-AU" sz="4000" dirty="0"/>
            </a:br>
            <a:br>
              <a:rPr lang="en-AU" sz="4000" dirty="0"/>
            </a:br>
            <a:br>
              <a:rPr lang="en-AU" sz="4000" dirty="0"/>
            </a:br>
            <a:endParaRPr lang="en-AU" sz="2400" b="0" u="none" dirty="0">
              <a:solidFill>
                <a:schemeClr val="tx1"/>
              </a:solidFill>
            </a:endParaRPr>
          </a:p>
        </p:txBody>
      </p:sp>
      <p:sp>
        <p:nvSpPr>
          <p:cNvPr id="2" name="Rectangle 3">
            <a:extLst>
              <a:ext uri="{FF2B5EF4-FFF2-40B4-BE49-F238E27FC236}">
                <a16:creationId xmlns:a16="http://schemas.microsoft.com/office/drawing/2014/main" id="{0405AD2A-40FD-9398-B792-D5A118311CA4}"/>
              </a:ext>
            </a:extLst>
          </p:cNvPr>
          <p:cNvSpPr>
            <a:spLocks noGrp="1" noChangeArrowheads="1"/>
          </p:cNvSpPr>
          <p:nvPr>
            <p:ph idx="1"/>
          </p:nvPr>
        </p:nvSpPr>
        <p:spPr>
          <a:xfrm>
            <a:off x="600942" y="1409503"/>
            <a:ext cx="11277600" cy="4961853"/>
          </a:xfrm>
          <a:ln>
            <a:noFill/>
          </a:ln>
        </p:spPr>
        <p:txBody>
          <a:bodyPr>
            <a:noAutofit/>
          </a:bodyPr>
          <a:lstStyle/>
          <a:p>
            <a:pPr>
              <a:lnSpc>
                <a:spcPct val="100000"/>
              </a:lnSpc>
              <a:spcAft>
                <a:spcPts val="800"/>
              </a:spcAft>
            </a:pPr>
            <a:r>
              <a:rPr lang="en-AU" sz="2400" b="1" dirty="0">
                <a:latin typeface="Calibri" pitchFamily="34" charset="0"/>
                <a:cs typeface="Calibri" pitchFamily="34" charset="0"/>
              </a:rPr>
              <a:t>Approach Task One (slide 14) and Task Two (slide 15) using the following </a:t>
            </a:r>
            <a:br>
              <a:rPr lang="en-AU" sz="2400" b="1" dirty="0">
                <a:latin typeface="Calibri" pitchFamily="34" charset="0"/>
                <a:cs typeface="Calibri" pitchFamily="34" charset="0"/>
              </a:rPr>
            </a:br>
            <a:r>
              <a:rPr lang="en-AU" sz="2400" b="1" dirty="0">
                <a:latin typeface="Calibri" pitchFamily="34" charset="0"/>
                <a:cs typeface="Calibri" pitchFamily="34" charset="0"/>
              </a:rPr>
              <a:t>downloadable </a:t>
            </a:r>
            <a:r>
              <a:rPr lang="en-AU" sz="2400" b="1" dirty="0">
                <a:solidFill>
                  <a:schemeClr val="accent2"/>
                </a:solidFill>
                <a:latin typeface="Calibri" pitchFamily="34" charset="0"/>
                <a:cs typeface="Calibri" pitchFamily="34" charset="0"/>
              </a:rPr>
              <a:t>CS1 </a:t>
            </a:r>
            <a:r>
              <a:rPr lang="en-AU" sz="2400" b="1" dirty="0">
                <a:latin typeface="Calibri" pitchFamily="34" charset="0"/>
                <a:cs typeface="Calibri" pitchFamily="34" charset="0"/>
              </a:rPr>
              <a:t>supporting materials:</a:t>
            </a:r>
            <a:br>
              <a:rPr lang="en-AU" sz="2400" b="1" dirty="0">
                <a:latin typeface="Calibri" pitchFamily="34" charset="0"/>
                <a:cs typeface="Calibri" pitchFamily="34" charset="0"/>
              </a:rPr>
            </a:br>
            <a:endParaRPr lang="en-AU" sz="2400" b="1" dirty="0">
              <a:latin typeface="Calibri" pitchFamily="34" charset="0"/>
              <a:cs typeface="Calibri" pitchFamily="34" charset="0"/>
            </a:endParaRPr>
          </a:p>
          <a:p>
            <a:pPr marL="457200" indent="-457200">
              <a:lnSpc>
                <a:spcPts val="2880"/>
              </a:lnSpc>
              <a:buClr>
                <a:schemeClr val="accent2"/>
              </a:buClr>
              <a:buFont typeface="Arial" panose="020B0604020202020204" pitchFamily="34" charset="0"/>
              <a:buAutoNum type="alphaUcPeriod"/>
            </a:pPr>
            <a:r>
              <a:rPr lang="en-AU" sz="2400" dirty="0">
                <a:latin typeface="Calibri" pitchFamily="34" charset="0"/>
                <a:cs typeface="Calibri" pitchFamily="34" charset="0"/>
              </a:rPr>
              <a:t>News item: State Police brief on locating a body.</a:t>
            </a:r>
          </a:p>
          <a:p>
            <a:pPr marL="457200" indent="-457200">
              <a:lnSpc>
                <a:spcPts val="2880"/>
              </a:lnSpc>
              <a:buClr>
                <a:schemeClr val="accent2"/>
              </a:buClr>
              <a:buFont typeface="Arial" panose="020B0604020202020204" pitchFamily="34" charset="0"/>
              <a:buAutoNum type="alphaUcPeriod"/>
            </a:pPr>
            <a:r>
              <a:rPr lang="en-AU" sz="2400" dirty="0">
                <a:latin typeface="Calibri" pitchFamily="34" charset="0"/>
                <a:cs typeface="Calibri" pitchFamily="34" charset="0"/>
              </a:rPr>
              <a:t>Press release: North Highlands Badgers Football Club.</a:t>
            </a:r>
          </a:p>
          <a:p>
            <a:pPr marL="457200" indent="-457200">
              <a:lnSpc>
                <a:spcPts val="2880"/>
              </a:lnSpc>
              <a:buClr>
                <a:schemeClr val="accent2"/>
              </a:buClr>
              <a:buFont typeface="Arial" panose="020B0604020202020204" pitchFamily="34" charset="0"/>
              <a:buAutoNum type="alphaUcPeriod"/>
            </a:pPr>
            <a:r>
              <a:rPr lang="en-AU" sz="2400" dirty="0">
                <a:latin typeface="Calibri" pitchFamily="34" charset="0"/>
                <a:cs typeface="Calibri" pitchFamily="34" charset="0"/>
              </a:rPr>
              <a:t>Audio: Interview with Helpline CEO.</a:t>
            </a:r>
          </a:p>
          <a:p>
            <a:pPr marL="457200" indent="-457200">
              <a:lnSpc>
                <a:spcPts val="2880"/>
              </a:lnSpc>
              <a:buClr>
                <a:schemeClr val="accent2"/>
              </a:buClr>
              <a:buFont typeface="Arial" panose="020B0604020202020204" pitchFamily="34" charset="0"/>
              <a:buAutoNum type="alphaUcPeriod"/>
            </a:pPr>
            <a:r>
              <a:rPr lang="en-AU" sz="2400" dirty="0">
                <a:latin typeface="Calibri" pitchFamily="34" charset="0"/>
                <a:cs typeface="Calibri" pitchFamily="34" charset="0"/>
              </a:rPr>
              <a:t>Transcript: Interview with Helpline CEO.</a:t>
            </a:r>
          </a:p>
          <a:p>
            <a:pPr marL="457200" indent="-457200">
              <a:lnSpc>
                <a:spcPts val="2880"/>
              </a:lnSpc>
              <a:buClr>
                <a:schemeClr val="accent2"/>
              </a:buClr>
              <a:buFont typeface="Arial" panose="020B0604020202020204" pitchFamily="34" charset="0"/>
              <a:buAutoNum type="alphaUcPeriod"/>
            </a:pPr>
            <a:r>
              <a:rPr lang="en-AU" sz="2400" dirty="0">
                <a:latin typeface="Calibri" pitchFamily="34" charset="0"/>
                <a:cs typeface="Calibri" pitchFamily="34" charset="0"/>
              </a:rPr>
              <a:t>Audio: Interview with chronic traumatic encephalopathy (CTE) expert.</a:t>
            </a:r>
          </a:p>
          <a:p>
            <a:pPr marL="457200" indent="-457200">
              <a:lnSpc>
                <a:spcPts val="2880"/>
              </a:lnSpc>
              <a:buClr>
                <a:schemeClr val="accent2"/>
              </a:buClr>
              <a:buAutoNum type="alphaUcPeriod"/>
            </a:pPr>
            <a:r>
              <a:rPr lang="en-AU" sz="2400" dirty="0">
                <a:latin typeface="Calibri" pitchFamily="34" charset="0"/>
                <a:cs typeface="Calibri" pitchFamily="34" charset="0"/>
              </a:rPr>
              <a:t>Transcript: Interview with chronic traumatic encephalopathy (CTE) expert.</a:t>
            </a:r>
          </a:p>
          <a:p>
            <a:pPr>
              <a:lnSpc>
                <a:spcPct val="107000"/>
              </a:lnSpc>
              <a:spcAft>
                <a:spcPts val="800"/>
              </a:spcAft>
            </a:pPr>
            <a:endParaRPr lang="en-AU" sz="2400" dirty="0">
              <a:latin typeface="Calibri" pitchFamily="34" charset="0"/>
              <a:cs typeface="Calibri" pitchFamily="34" charset="0"/>
            </a:endParaRPr>
          </a:p>
          <a:p>
            <a:pPr marL="342900" indent="-342900">
              <a:spcAft>
                <a:spcPts val="1000"/>
              </a:spcAft>
              <a:buClr>
                <a:schemeClr val="accent2"/>
              </a:buClr>
              <a:buFont typeface="Arial" panose="020B0604020202020204" pitchFamily="34" charset="0"/>
              <a:buChar char="•"/>
            </a:pPr>
            <a:endParaRPr lang="en-AU" sz="2400" dirty="0">
              <a:latin typeface="Calibri" pitchFamily="34" charset="0"/>
              <a:cs typeface="Calibri" pitchFamily="34" charset="0"/>
            </a:endParaRPr>
          </a:p>
          <a:p>
            <a:pPr marL="342900" indent="-342900">
              <a:spcAft>
                <a:spcPts val="1000"/>
              </a:spcAft>
              <a:buClr>
                <a:schemeClr val="accent2"/>
              </a:buClr>
              <a:buFont typeface="Arial" panose="020B0604020202020204" pitchFamily="34" charset="0"/>
              <a:buChar char="•"/>
            </a:pPr>
            <a:endParaRPr lang="en-AU" sz="2400" dirty="0">
              <a:latin typeface="Calibri" pitchFamily="34" charset="0"/>
              <a:cs typeface="Calibri" pitchFamily="34" charset="0"/>
            </a:endParaRPr>
          </a:p>
          <a:p>
            <a:pPr marL="342900" indent="-342900">
              <a:spcAft>
                <a:spcPts val="1000"/>
              </a:spcAft>
              <a:buClr>
                <a:schemeClr val="accent2"/>
              </a:buClr>
              <a:buFont typeface="Arial" panose="020B0604020202020204" pitchFamily="34" charset="0"/>
              <a:buChar char="•"/>
            </a:pPr>
            <a:endParaRPr lang="en-AU" sz="2400" dirty="0">
              <a:latin typeface="Calibri" pitchFamily="34" charset="0"/>
              <a:cs typeface="Calibri" pitchFamily="34" charset="0"/>
            </a:endParaRPr>
          </a:p>
          <a:p>
            <a:pPr lvl="0">
              <a:lnSpc>
                <a:spcPct val="107000"/>
              </a:lnSpc>
            </a:pPr>
            <a:endParaRPr lang="en-AU" sz="2400" dirty="0">
              <a:latin typeface="Calibri" pitchFamily="34" charset="0"/>
              <a:cs typeface="Calibri" pitchFamily="34" charset="0"/>
            </a:endParaRPr>
          </a:p>
          <a:p>
            <a:pPr>
              <a:spcAft>
                <a:spcPts val="1000"/>
              </a:spcAft>
              <a:buClr>
                <a:schemeClr val="accent2"/>
              </a:buClr>
            </a:pPr>
            <a:endParaRPr lang="en-AU" sz="2400" dirty="0">
              <a:latin typeface="Calibri" pitchFamily="34" charset="0"/>
              <a:cs typeface="Calibri" pitchFamily="34" charset="0"/>
            </a:endParaRPr>
          </a:p>
          <a:p>
            <a:pPr marL="342900" indent="-342900">
              <a:spcAft>
                <a:spcPts val="1000"/>
              </a:spcAft>
              <a:buClr>
                <a:schemeClr val="accent2"/>
              </a:buClr>
              <a:buFont typeface="Arial" panose="020B0604020202020204" pitchFamily="34" charset="0"/>
              <a:buChar char="•"/>
            </a:pPr>
            <a:endParaRPr lang="en-AU" sz="2400" dirty="0">
              <a:latin typeface="Calibri" pitchFamily="34" charset="0"/>
              <a:cs typeface="Calibri" pitchFamily="34" charset="0"/>
            </a:endParaRPr>
          </a:p>
          <a:p>
            <a:pPr marL="342900" indent="-342900">
              <a:spcAft>
                <a:spcPts val="1000"/>
              </a:spcAft>
              <a:buClr>
                <a:schemeClr val="accent2"/>
              </a:buClr>
              <a:buFont typeface="Arial" panose="020B0604020202020204" pitchFamily="34" charset="0"/>
              <a:buChar char="•"/>
            </a:pPr>
            <a:endParaRPr lang="en-AU" sz="2400" dirty="0">
              <a:latin typeface="Calibri" pitchFamily="34" charset="0"/>
              <a:cs typeface="Calibri" pitchFamily="34" charset="0"/>
            </a:endParaRPr>
          </a:p>
          <a:p>
            <a:pPr>
              <a:spcAft>
                <a:spcPts val="1000"/>
              </a:spcAft>
              <a:buClr>
                <a:schemeClr val="accent2"/>
              </a:buClr>
            </a:pPr>
            <a:endParaRPr lang="en-AU" sz="2400" dirty="0">
              <a:latin typeface="Calibri" pitchFamily="34" charset="0"/>
              <a:cs typeface="Calibri" pitchFamily="34" charset="0"/>
            </a:endParaRPr>
          </a:p>
        </p:txBody>
      </p:sp>
    </p:spTree>
    <p:extLst>
      <p:ext uri="{BB962C8B-B14F-4D97-AF65-F5344CB8AC3E}">
        <p14:creationId xmlns:p14="http://schemas.microsoft.com/office/powerpoint/2010/main" val="2344290671"/>
      </p:ext>
    </p:extLst>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524942" y="548433"/>
            <a:ext cx="10964276" cy="709919"/>
          </a:xfrm>
        </p:spPr>
        <p:txBody>
          <a:bodyPr>
            <a:noAutofit/>
          </a:bodyPr>
          <a:lstStyle/>
          <a:p>
            <a:pPr lvl="0">
              <a:lnSpc>
                <a:spcPct val="120000"/>
              </a:lnSpc>
              <a:spcBef>
                <a:spcPts val="0"/>
              </a:spcBef>
              <a:spcAft>
                <a:spcPts val="1000"/>
              </a:spcAft>
            </a:pPr>
            <a:r>
              <a:rPr lang="en-AU" sz="3200" dirty="0"/>
              <a:t>Case Study 2: LGBTQA+ health and wellbeing data analysis</a:t>
            </a:r>
            <a:br>
              <a:rPr lang="en-AU" sz="4000" dirty="0"/>
            </a:br>
            <a:br>
              <a:rPr lang="en-AU" sz="4000" dirty="0"/>
            </a:br>
            <a:br>
              <a:rPr lang="en-AU" sz="2400" b="0" u="none" dirty="0">
                <a:solidFill>
                  <a:srgbClr val="333333"/>
                </a:solidFill>
                <a:uFillTx/>
                <a:ea typeface="+mn-ea"/>
                <a:cs typeface="+mn-cs"/>
              </a:rPr>
            </a:br>
            <a:br>
              <a:rPr lang="en-AU" sz="4000" dirty="0"/>
            </a:br>
            <a:br>
              <a:rPr lang="en-AU" sz="4000" dirty="0"/>
            </a:br>
            <a:br>
              <a:rPr lang="en-AU" sz="4000" dirty="0"/>
            </a:br>
            <a:br>
              <a:rPr lang="en-AU" sz="4000" dirty="0"/>
            </a:br>
            <a:endParaRPr lang="en-AU" sz="2400" b="0" u="none" dirty="0">
              <a:solidFill>
                <a:schemeClr val="tx1"/>
              </a:solidFill>
            </a:endParaRPr>
          </a:p>
        </p:txBody>
      </p:sp>
      <p:sp>
        <p:nvSpPr>
          <p:cNvPr id="2" name="Rectangle 3">
            <a:extLst>
              <a:ext uri="{FF2B5EF4-FFF2-40B4-BE49-F238E27FC236}">
                <a16:creationId xmlns:a16="http://schemas.microsoft.com/office/drawing/2014/main" id="{0405AD2A-40FD-9398-B792-D5A118311CA4}"/>
              </a:ext>
            </a:extLst>
          </p:cNvPr>
          <p:cNvSpPr>
            <a:spLocks noGrp="1" noChangeArrowheads="1"/>
          </p:cNvSpPr>
          <p:nvPr>
            <p:ph idx="1"/>
          </p:nvPr>
        </p:nvSpPr>
        <p:spPr>
          <a:xfrm>
            <a:off x="658367" y="1353105"/>
            <a:ext cx="8291079" cy="4778323"/>
          </a:xfrm>
          <a:ln>
            <a:noFill/>
          </a:ln>
        </p:spPr>
        <p:txBody>
          <a:bodyPr>
            <a:noAutofit/>
          </a:bodyPr>
          <a:lstStyle/>
          <a:p>
            <a:pPr>
              <a:lnSpc>
                <a:spcPct val="100000"/>
              </a:lnSpc>
              <a:spcAft>
                <a:spcPts val="800"/>
              </a:spcAft>
            </a:pPr>
            <a:r>
              <a:rPr lang="en-AU" sz="2400" b="1" dirty="0">
                <a:latin typeface="Calibri" pitchFamily="34" charset="0"/>
                <a:cs typeface="Calibri" pitchFamily="34" charset="0"/>
              </a:rPr>
              <a:t>Summary: </a:t>
            </a:r>
          </a:p>
          <a:p>
            <a:pPr marL="342900" indent="-342900">
              <a:lnSpc>
                <a:spcPct val="100000"/>
              </a:lnSpc>
              <a:spcAft>
                <a:spcPts val="800"/>
              </a:spcAft>
              <a:buFont typeface="Arial" panose="020B0604020202020204" pitchFamily="34" charset="0"/>
              <a:buChar char="•"/>
            </a:pPr>
            <a:r>
              <a:rPr lang="en-AU" sz="2400" dirty="0">
                <a:latin typeface="Calibri" pitchFamily="34" charset="0"/>
                <a:cs typeface="Calibri" pitchFamily="34" charset="0"/>
              </a:rPr>
              <a:t>Following the release of the Rainbow Realities report, it </a:t>
            </a:r>
            <a:br>
              <a:rPr lang="en-AU" sz="2400" dirty="0">
                <a:latin typeface="Calibri" pitchFamily="34" charset="0"/>
                <a:cs typeface="Calibri" pitchFamily="34" charset="0"/>
              </a:rPr>
            </a:br>
            <a:r>
              <a:rPr lang="en-AU" sz="2400" dirty="0">
                <a:latin typeface="Calibri" pitchFamily="34" charset="0"/>
                <a:cs typeface="Calibri" pitchFamily="34" charset="0"/>
              </a:rPr>
              <a:t>is noted that interpersonal connection, support, and engagement with the LGBTQA+ community can potentially serve as protective factors against poorer mental health </a:t>
            </a:r>
            <a:br>
              <a:rPr lang="en-AU" sz="2400" dirty="0">
                <a:latin typeface="Calibri" pitchFamily="34" charset="0"/>
                <a:cs typeface="Calibri" pitchFamily="34" charset="0"/>
              </a:rPr>
            </a:br>
            <a:r>
              <a:rPr lang="en-AU" sz="2400" dirty="0">
                <a:latin typeface="Calibri" pitchFamily="34" charset="0"/>
                <a:cs typeface="Calibri" pitchFamily="34" charset="0"/>
              </a:rPr>
              <a:t>and wellbeing. </a:t>
            </a:r>
          </a:p>
          <a:p>
            <a:pPr marL="342900" indent="-342900">
              <a:lnSpc>
                <a:spcPct val="100000"/>
              </a:lnSpc>
              <a:spcAft>
                <a:spcPts val="800"/>
              </a:spcAft>
              <a:buFont typeface="Arial" panose="020B0604020202020204" pitchFamily="34" charset="0"/>
              <a:buChar char="•"/>
            </a:pPr>
            <a:r>
              <a:rPr lang="en-AU" sz="2400" dirty="0">
                <a:latin typeface="Calibri" pitchFamily="34" charset="0"/>
                <a:cs typeface="Calibri" pitchFamily="34" charset="0"/>
              </a:rPr>
              <a:t>The report also revealed that psychological distress, subjective wellbeing, suicidality, self-harm, and support-seeking amongst LGBTQA+ populations reflect the negative mental health impacts of discrimination and marginalisation experienced </a:t>
            </a:r>
            <a:br>
              <a:rPr lang="en-AU" sz="2400" dirty="0">
                <a:latin typeface="Calibri" pitchFamily="34" charset="0"/>
                <a:cs typeface="Calibri" pitchFamily="34" charset="0"/>
              </a:rPr>
            </a:br>
            <a:r>
              <a:rPr lang="en-AU" sz="2400" dirty="0">
                <a:latin typeface="Calibri" pitchFamily="34" charset="0"/>
                <a:cs typeface="Calibri" pitchFamily="34" charset="0"/>
              </a:rPr>
              <a:t>in Australia.</a:t>
            </a:r>
          </a:p>
        </p:txBody>
      </p:sp>
    </p:spTree>
    <p:extLst>
      <p:ext uri="{BB962C8B-B14F-4D97-AF65-F5344CB8AC3E}">
        <p14:creationId xmlns:p14="http://schemas.microsoft.com/office/powerpoint/2010/main" val="2990862403"/>
      </p:ext>
    </p:extLst>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524941" y="548433"/>
            <a:ext cx="11123267" cy="709919"/>
          </a:xfrm>
        </p:spPr>
        <p:txBody>
          <a:bodyPr>
            <a:noAutofit/>
          </a:bodyPr>
          <a:lstStyle/>
          <a:p>
            <a:pPr lvl="0">
              <a:lnSpc>
                <a:spcPct val="120000"/>
              </a:lnSpc>
              <a:spcBef>
                <a:spcPts val="0"/>
              </a:spcBef>
              <a:spcAft>
                <a:spcPts val="1000"/>
              </a:spcAft>
            </a:pPr>
            <a:r>
              <a:rPr lang="en-AU" sz="3200" dirty="0"/>
              <a:t>Case Study 2: LGBTQA+ health and wellbeing data analysis</a:t>
            </a:r>
            <a:br>
              <a:rPr lang="en-AU" sz="4000" dirty="0"/>
            </a:br>
            <a:br>
              <a:rPr lang="en-AU" sz="4000" dirty="0"/>
            </a:br>
            <a:endParaRPr lang="en-AU" sz="2400" b="0" u="none" dirty="0">
              <a:solidFill>
                <a:schemeClr val="tx1"/>
              </a:solidFill>
            </a:endParaRPr>
          </a:p>
        </p:txBody>
      </p:sp>
      <p:sp>
        <p:nvSpPr>
          <p:cNvPr id="2" name="Rectangle 3">
            <a:extLst>
              <a:ext uri="{FF2B5EF4-FFF2-40B4-BE49-F238E27FC236}">
                <a16:creationId xmlns:a16="http://schemas.microsoft.com/office/drawing/2014/main" id="{0405AD2A-40FD-9398-B792-D5A118311CA4}"/>
              </a:ext>
            </a:extLst>
          </p:cNvPr>
          <p:cNvSpPr>
            <a:spLocks noGrp="1" noChangeArrowheads="1"/>
          </p:cNvSpPr>
          <p:nvPr>
            <p:ph idx="1"/>
          </p:nvPr>
        </p:nvSpPr>
        <p:spPr>
          <a:xfrm>
            <a:off x="524941" y="1606025"/>
            <a:ext cx="7872789" cy="4778323"/>
          </a:xfrm>
          <a:ln>
            <a:noFill/>
          </a:ln>
        </p:spPr>
        <p:txBody>
          <a:bodyPr>
            <a:noAutofit/>
          </a:bodyPr>
          <a:lstStyle/>
          <a:p>
            <a:pPr>
              <a:lnSpc>
                <a:spcPct val="100000"/>
              </a:lnSpc>
              <a:spcAft>
                <a:spcPts val="800"/>
              </a:spcAft>
            </a:pPr>
            <a:r>
              <a:rPr lang="en-AU" sz="2400" b="1" dirty="0">
                <a:latin typeface="Calibri" pitchFamily="34" charset="0"/>
                <a:cs typeface="Calibri" pitchFamily="34" charset="0"/>
              </a:rPr>
              <a:t>Approach Task One (slide14) and Task Two (slide 15) using the downloadable </a:t>
            </a:r>
            <a:r>
              <a:rPr lang="en-AU" sz="2400" b="1" dirty="0">
                <a:solidFill>
                  <a:schemeClr val="accent2"/>
                </a:solidFill>
                <a:latin typeface="Calibri" pitchFamily="34" charset="0"/>
                <a:cs typeface="Calibri" pitchFamily="34" charset="0"/>
              </a:rPr>
              <a:t>CS2</a:t>
            </a:r>
            <a:r>
              <a:rPr lang="en-AU" sz="2400" b="1" dirty="0">
                <a:latin typeface="Calibri" pitchFamily="34" charset="0"/>
                <a:cs typeface="Calibri" pitchFamily="34" charset="0"/>
              </a:rPr>
              <a:t> supporting materials:</a:t>
            </a:r>
          </a:p>
          <a:p>
            <a:pPr marL="457200" indent="-457200">
              <a:lnSpc>
                <a:spcPct val="150000"/>
              </a:lnSpc>
              <a:spcAft>
                <a:spcPts val="1000"/>
              </a:spcAft>
              <a:buClr>
                <a:schemeClr val="accent2"/>
              </a:buClr>
              <a:buAutoNum type="alphaUcPeriod"/>
            </a:pPr>
            <a:r>
              <a:rPr lang="en-AU" sz="2400" dirty="0">
                <a:latin typeface="Calibri" pitchFamily="34" charset="0"/>
                <a:cs typeface="Calibri" pitchFamily="34" charset="0"/>
              </a:rPr>
              <a:t>Rainbow Realities report summary and link to full report.</a:t>
            </a:r>
          </a:p>
          <a:p>
            <a:pPr marL="457200" indent="-457200">
              <a:lnSpc>
                <a:spcPct val="100000"/>
              </a:lnSpc>
              <a:spcAft>
                <a:spcPts val="1000"/>
              </a:spcAft>
              <a:buClr>
                <a:schemeClr val="accent2"/>
              </a:buClr>
              <a:buFont typeface="Arial" panose="020B0604020202020204" pitchFamily="34" charset="0"/>
              <a:buAutoNum type="alphaUcPeriod"/>
            </a:pPr>
            <a:r>
              <a:rPr lang="en-AU" sz="2400" dirty="0">
                <a:latin typeface="Calibri" pitchFamily="34" charset="0"/>
                <a:cs typeface="Calibri" pitchFamily="34" charset="0"/>
              </a:rPr>
              <a:t>Audio: Interview with a LGBTQA+ advocate.</a:t>
            </a:r>
          </a:p>
          <a:p>
            <a:pPr marL="457200" indent="-457200">
              <a:lnSpc>
                <a:spcPct val="100000"/>
              </a:lnSpc>
              <a:spcAft>
                <a:spcPts val="1000"/>
              </a:spcAft>
              <a:buClr>
                <a:schemeClr val="accent2"/>
              </a:buClr>
              <a:buAutoNum type="alphaUcPeriod"/>
            </a:pPr>
            <a:r>
              <a:rPr lang="en-AU" sz="2400" dirty="0">
                <a:latin typeface="Calibri" pitchFamily="34" charset="0"/>
                <a:cs typeface="Calibri" pitchFamily="34" charset="0"/>
              </a:rPr>
              <a:t>Transcript: Interview with a LGBTQA+ advocate</a:t>
            </a:r>
          </a:p>
          <a:p>
            <a:pPr marL="342900" indent="-342900">
              <a:spcAft>
                <a:spcPts val="1000"/>
              </a:spcAft>
              <a:buClr>
                <a:schemeClr val="accent2"/>
              </a:buClr>
              <a:buFont typeface="Arial" panose="020B0604020202020204" pitchFamily="34" charset="0"/>
              <a:buChar char="•"/>
            </a:pPr>
            <a:endParaRPr lang="en-AU" sz="2400" dirty="0">
              <a:latin typeface="Calibri" pitchFamily="34" charset="0"/>
              <a:cs typeface="Calibri" pitchFamily="34" charset="0"/>
            </a:endParaRPr>
          </a:p>
          <a:p>
            <a:pPr marL="342900" indent="-342900">
              <a:spcAft>
                <a:spcPts val="1000"/>
              </a:spcAft>
              <a:buClr>
                <a:schemeClr val="accent2"/>
              </a:buClr>
              <a:buFont typeface="Arial" panose="020B0604020202020204" pitchFamily="34" charset="0"/>
              <a:buChar char="•"/>
            </a:pPr>
            <a:endParaRPr lang="en-AU" sz="2400" dirty="0">
              <a:latin typeface="Calibri" pitchFamily="34" charset="0"/>
              <a:cs typeface="Calibri" pitchFamily="34" charset="0"/>
            </a:endParaRPr>
          </a:p>
          <a:p>
            <a:pPr marL="342900" indent="-342900">
              <a:spcAft>
                <a:spcPts val="1000"/>
              </a:spcAft>
              <a:buClr>
                <a:schemeClr val="accent2"/>
              </a:buClr>
              <a:buFont typeface="Arial" panose="020B0604020202020204" pitchFamily="34" charset="0"/>
              <a:buChar char="•"/>
            </a:pPr>
            <a:endParaRPr lang="en-AU" sz="2400" dirty="0">
              <a:latin typeface="Calibri" pitchFamily="34" charset="0"/>
              <a:cs typeface="Calibri" pitchFamily="34" charset="0"/>
            </a:endParaRPr>
          </a:p>
          <a:p>
            <a:pPr lvl="0">
              <a:lnSpc>
                <a:spcPct val="107000"/>
              </a:lnSpc>
            </a:pPr>
            <a:endParaRPr lang="en-AU" sz="2400" dirty="0">
              <a:latin typeface="Calibri" pitchFamily="34" charset="0"/>
              <a:cs typeface="Calibri" pitchFamily="34" charset="0"/>
            </a:endParaRPr>
          </a:p>
          <a:p>
            <a:pPr>
              <a:spcAft>
                <a:spcPts val="1000"/>
              </a:spcAft>
              <a:buClr>
                <a:schemeClr val="accent2"/>
              </a:buClr>
            </a:pPr>
            <a:endParaRPr lang="en-AU" sz="2400" dirty="0">
              <a:latin typeface="Calibri" pitchFamily="34" charset="0"/>
              <a:cs typeface="Calibri" pitchFamily="34" charset="0"/>
            </a:endParaRPr>
          </a:p>
          <a:p>
            <a:pPr marL="342900" indent="-342900">
              <a:spcAft>
                <a:spcPts val="1000"/>
              </a:spcAft>
              <a:buClr>
                <a:schemeClr val="accent2"/>
              </a:buClr>
              <a:buFont typeface="Arial" panose="020B0604020202020204" pitchFamily="34" charset="0"/>
              <a:buChar char="•"/>
            </a:pPr>
            <a:endParaRPr lang="en-AU" sz="2400" dirty="0">
              <a:latin typeface="Calibri" pitchFamily="34" charset="0"/>
              <a:cs typeface="Calibri" pitchFamily="34" charset="0"/>
            </a:endParaRPr>
          </a:p>
          <a:p>
            <a:pPr marL="342900" indent="-342900">
              <a:spcAft>
                <a:spcPts val="1000"/>
              </a:spcAft>
              <a:buClr>
                <a:schemeClr val="accent2"/>
              </a:buClr>
              <a:buFont typeface="Arial" panose="020B0604020202020204" pitchFamily="34" charset="0"/>
              <a:buChar char="•"/>
            </a:pPr>
            <a:endParaRPr lang="en-AU" sz="2400" dirty="0">
              <a:latin typeface="Calibri" pitchFamily="34" charset="0"/>
              <a:cs typeface="Calibri" pitchFamily="34" charset="0"/>
            </a:endParaRPr>
          </a:p>
          <a:p>
            <a:pPr>
              <a:spcAft>
                <a:spcPts val="1000"/>
              </a:spcAft>
              <a:buClr>
                <a:schemeClr val="accent2"/>
              </a:buClr>
            </a:pPr>
            <a:endParaRPr lang="en-AU" sz="2400" dirty="0">
              <a:latin typeface="Calibri" pitchFamily="34" charset="0"/>
              <a:cs typeface="Calibri" pitchFamily="34" charset="0"/>
            </a:endParaRPr>
          </a:p>
        </p:txBody>
      </p:sp>
    </p:spTree>
    <p:extLst>
      <p:ext uri="{BB962C8B-B14F-4D97-AF65-F5344CB8AC3E}">
        <p14:creationId xmlns:p14="http://schemas.microsoft.com/office/powerpoint/2010/main" val="1194697108"/>
      </p:ext>
    </p:extLst>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591305" y="566865"/>
            <a:ext cx="10736688" cy="709919"/>
          </a:xfrm>
        </p:spPr>
        <p:txBody>
          <a:bodyPr>
            <a:noAutofit/>
          </a:bodyPr>
          <a:lstStyle/>
          <a:p>
            <a:pPr lvl="0">
              <a:lnSpc>
                <a:spcPct val="120000"/>
              </a:lnSpc>
              <a:spcBef>
                <a:spcPts val="0"/>
              </a:spcBef>
              <a:spcAft>
                <a:spcPts val="1000"/>
              </a:spcAft>
            </a:pPr>
            <a:r>
              <a:rPr lang="en-AU" sz="3200" dirty="0"/>
              <a:t>Case study 3: Opening of a supervised injecting facility</a:t>
            </a:r>
            <a:br>
              <a:rPr lang="en-AU" sz="4000" dirty="0"/>
            </a:br>
            <a:br>
              <a:rPr lang="en-AU" sz="4000" dirty="0"/>
            </a:br>
            <a:br>
              <a:rPr lang="en-AU" sz="2400" b="0" u="none" dirty="0">
                <a:solidFill>
                  <a:srgbClr val="333333"/>
                </a:solidFill>
                <a:uFillTx/>
                <a:ea typeface="+mn-ea"/>
                <a:cs typeface="+mn-cs"/>
              </a:rPr>
            </a:br>
            <a:br>
              <a:rPr lang="en-AU" sz="4000" dirty="0"/>
            </a:br>
            <a:br>
              <a:rPr lang="en-AU" sz="4000" dirty="0"/>
            </a:br>
            <a:br>
              <a:rPr lang="en-AU" sz="4000" dirty="0"/>
            </a:br>
            <a:br>
              <a:rPr lang="en-AU" sz="4000" dirty="0"/>
            </a:br>
            <a:endParaRPr lang="en-AU" sz="2400" b="0" u="none" dirty="0">
              <a:solidFill>
                <a:schemeClr val="tx1"/>
              </a:solidFill>
            </a:endParaRPr>
          </a:p>
        </p:txBody>
      </p:sp>
      <p:sp>
        <p:nvSpPr>
          <p:cNvPr id="2" name="Rectangle 3">
            <a:extLst>
              <a:ext uri="{FF2B5EF4-FFF2-40B4-BE49-F238E27FC236}">
                <a16:creationId xmlns:a16="http://schemas.microsoft.com/office/drawing/2014/main" id="{0405AD2A-40FD-9398-B792-D5A118311CA4}"/>
              </a:ext>
            </a:extLst>
          </p:cNvPr>
          <p:cNvSpPr>
            <a:spLocks noGrp="1" noChangeArrowheads="1"/>
          </p:cNvSpPr>
          <p:nvPr>
            <p:ph idx="1"/>
          </p:nvPr>
        </p:nvSpPr>
        <p:spPr>
          <a:xfrm>
            <a:off x="591305" y="1494995"/>
            <a:ext cx="8902892" cy="4778323"/>
          </a:xfrm>
          <a:ln>
            <a:noFill/>
          </a:ln>
        </p:spPr>
        <p:txBody>
          <a:bodyPr>
            <a:noAutofit/>
          </a:bodyPr>
          <a:lstStyle/>
          <a:p>
            <a:pPr>
              <a:lnSpc>
                <a:spcPct val="107000"/>
              </a:lnSpc>
              <a:spcAft>
                <a:spcPts val="800"/>
              </a:spcAft>
            </a:pPr>
            <a:r>
              <a:rPr lang="en-AU" sz="2400" b="1" dirty="0">
                <a:latin typeface="Calibri" pitchFamily="34" charset="0"/>
                <a:cs typeface="Calibri" pitchFamily="34" charset="0"/>
              </a:rPr>
              <a:t>Summary: </a:t>
            </a:r>
          </a:p>
          <a:p>
            <a:pPr marL="342900" indent="-342900">
              <a:lnSpc>
                <a:spcPct val="107000"/>
              </a:lnSpc>
              <a:spcAft>
                <a:spcPts val="800"/>
              </a:spcAft>
              <a:buFont typeface="Arial" panose="020B0604020202020204" pitchFamily="34" charset="0"/>
              <a:buChar char="•"/>
            </a:pPr>
            <a:r>
              <a:rPr lang="en-AU" sz="2400" dirty="0">
                <a:latin typeface="Calibri" pitchFamily="34" charset="0"/>
                <a:cs typeface="Calibri" pitchFamily="34" charset="0"/>
              </a:rPr>
              <a:t>A new supervised injecting facility has launched in Sydney, despite 12 months of petitions and community protest rallies opposing it. </a:t>
            </a:r>
          </a:p>
          <a:p>
            <a:pPr marL="342900" indent="-342900">
              <a:lnSpc>
                <a:spcPct val="107000"/>
              </a:lnSpc>
              <a:spcAft>
                <a:spcPts val="800"/>
              </a:spcAft>
              <a:buFont typeface="Arial" panose="020B0604020202020204" pitchFamily="34" charset="0"/>
              <a:buChar char="•"/>
            </a:pPr>
            <a:r>
              <a:rPr lang="en-AU" sz="2400" dirty="0">
                <a:latin typeface="Calibri" pitchFamily="34" charset="0"/>
                <a:cs typeface="Calibri" pitchFamily="34" charset="0"/>
              </a:rPr>
              <a:t>Local alcohol and other drug (AOD) services, and three local churches were very much in support of the need for the service. One religious leader has sent a letter to the local government praising the new facility. </a:t>
            </a:r>
          </a:p>
          <a:p>
            <a:pPr marL="342900" indent="-342900">
              <a:lnSpc>
                <a:spcPct val="107000"/>
              </a:lnSpc>
              <a:spcAft>
                <a:spcPts val="800"/>
              </a:spcAft>
              <a:buFont typeface="Arial" panose="020B0604020202020204" pitchFamily="34" charset="0"/>
              <a:buChar char="•"/>
            </a:pPr>
            <a:r>
              <a:rPr lang="en-AU" sz="2400" dirty="0">
                <a:latin typeface="Calibri" pitchFamily="34" charset="0"/>
                <a:cs typeface="Calibri" pitchFamily="34" charset="0"/>
              </a:rPr>
              <a:t>The local mayor is speaking at the opening, having previously disclosed that a member of her family has a lived experience of AOD issues and that a clinic like this one was able to help them in their recovery.</a:t>
            </a:r>
          </a:p>
          <a:p>
            <a:pPr marL="342900" indent="-342900">
              <a:spcAft>
                <a:spcPts val="1000"/>
              </a:spcAft>
              <a:buClr>
                <a:schemeClr val="accent2"/>
              </a:buClr>
              <a:buFont typeface="Arial" panose="020B0604020202020204" pitchFamily="34" charset="0"/>
              <a:buChar char="•"/>
            </a:pPr>
            <a:endParaRPr lang="en-AU" sz="2400" dirty="0">
              <a:latin typeface="Calibri" pitchFamily="34" charset="0"/>
              <a:cs typeface="Calibri" pitchFamily="34" charset="0"/>
            </a:endParaRPr>
          </a:p>
          <a:p>
            <a:pPr marL="342900" indent="-342900">
              <a:spcAft>
                <a:spcPts val="1000"/>
              </a:spcAft>
              <a:buClr>
                <a:schemeClr val="accent2"/>
              </a:buClr>
              <a:buFont typeface="Arial" panose="020B0604020202020204" pitchFamily="34" charset="0"/>
              <a:buChar char="•"/>
            </a:pPr>
            <a:endParaRPr lang="en-AU" sz="2400" dirty="0">
              <a:latin typeface="Calibri" pitchFamily="34" charset="0"/>
              <a:cs typeface="Calibri" pitchFamily="34" charset="0"/>
            </a:endParaRPr>
          </a:p>
          <a:p>
            <a:pPr marL="342900" indent="-342900">
              <a:spcAft>
                <a:spcPts val="1000"/>
              </a:spcAft>
              <a:buClr>
                <a:schemeClr val="accent2"/>
              </a:buClr>
              <a:buFont typeface="Arial" panose="020B0604020202020204" pitchFamily="34" charset="0"/>
              <a:buChar char="•"/>
            </a:pPr>
            <a:endParaRPr lang="en-AU" sz="2400" dirty="0">
              <a:latin typeface="Calibri" pitchFamily="34" charset="0"/>
              <a:cs typeface="Calibri" pitchFamily="34" charset="0"/>
            </a:endParaRPr>
          </a:p>
          <a:p>
            <a:pPr lvl="0">
              <a:lnSpc>
                <a:spcPct val="107000"/>
              </a:lnSpc>
            </a:pPr>
            <a:endParaRPr lang="en-AU" sz="2400" dirty="0">
              <a:latin typeface="Calibri" pitchFamily="34" charset="0"/>
              <a:cs typeface="Calibri" pitchFamily="34" charset="0"/>
            </a:endParaRPr>
          </a:p>
          <a:p>
            <a:pPr>
              <a:spcAft>
                <a:spcPts val="1000"/>
              </a:spcAft>
              <a:buClr>
                <a:schemeClr val="accent2"/>
              </a:buClr>
            </a:pPr>
            <a:endParaRPr lang="en-AU" sz="2400" dirty="0">
              <a:latin typeface="Calibri" pitchFamily="34" charset="0"/>
              <a:cs typeface="Calibri" pitchFamily="34" charset="0"/>
            </a:endParaRPr>
          </a:p>
          <a:p>
            <a:pPr marL="342900" indent="-342900">
              <a:spcAft>
                <a:spcPts val="1000"/>
              </a:spcAft>
              <a:buClr>
                <a:schemeClr val="accent2"/>
              </a:buClr>
              <a:buFont typeface="Arial" panose="020B0604020202020204" pitchFamily="34" charset="0"/>
              <a:buChar char="•"/>
            </a:pPr>
            <a:endParaRPr lang="en-AU" sz="2400" dirty="0">
              <a:latin typeface="Calibri" pitchFamily="34" charset="0"/>
              <a:cs typeface="Calibri" pitchFamily="34" charset="0"/>
            </a:endParaRPr>
          </a:p>
          <a:p>
            <a:pPr marL="342900" indent="-342900">
              <a:spcAft>
                <a:spcPts val="1000"/>
              </a:spcAft>
              <a:buClr>
                <a:schemeClr val="accent2"/>
              </a:buClr>
              <a:buFont typeface="Arial" panose="020B0604020202020204" pitchFamily="34" charset="0"/>
              <a:buChar char="•"/>
            </a:pPr>
            <a:endParaRPr lang="en-AU" sz="2400" dirty="0">
              <a:latin typeface="Calibri" pitchFamily="34" charset="0"/>
              <a:cs typeface="Calibri" pitchFamily="34" charset="0"/>
            </a:endParaRPr>
          </a:p>
          <a:p>
            <a:pPr>
              <a:spcAft>
                <a:spcPts val="1000"/>
              </a:spcAft>
              <a:buClr>
                <a:schemeClr val="accent2"/>
              </a:buClr>
            </a:pPr>
            <a:endParaRPr lang="en-AU" sz="2400" dirty="0">
              <a:latin typeface="Calibri" pitchFamily="34" charset="0"/>
              <a:cs typeface="Calibri" pitchFamily="34" charset="0"/>
            </a:endParaRPr>
          </a:p>
        </p:txBody>
      </p:sp>
    </p:spTree>
    <p:extLst>
      <p:ext uri="{BB962C8B-B14F-4D97-AF65-F5344CB8AC3E}">
        <p14:creationId xmlns:p14="http://schemas.microsoft.com/office/powerpoint/2010/main" val="295770239"/>
      </p:ext>
    </p:extLst>
  </p:cSld>
  <p:clrMapOvr>
    <a:masterClrMapping/>
  </p:clrMapOvr>
  <p:transition>
    <p:fade/>
  </p:transition>
</p:sld>
</file>

<file path=ppt/theme/theme1.xml><?xml version="1.0" encoding="utf-8"?>
<a:theme xmlns:a="http://schemas.openxmlformats.org/drawingml/2006/main" name="1_Mindframe">
  <a:themeElements>
    <a:clrScheme name="Mindframe">
      <a:dk1>
        <a:srgbClr val="333333"/>
      </a:dk1>
      <a:lt1>
        <a:srgbClr val="FFFFFF"/>
      </a:lt1>
      <a:dk2>
        <a:srgbClr val="3C1053"/>
      </a:dk2>
      <a:lt2>
        <a:srgbClr val="FFFFFF"/>
      </a:lt2>
      <a:accent1>
        <a:srgbClr val="3C1053"/>
      </a:accent1>
      <a:accent2>
        <a:srgbClr val="FF6A39"/>
      </a:accent2>
      <a:accent3>
        <a:srgbClr val="3C1053"/>
      </a:accent3>
      <a:accent4>
        <a:srgbClr val="FF6A39"/>
      </a:accent4>
      <a:accent5>
        <a:srgbClr val="3C1053"/>
      </a:accent5>
      <a:accent6>
        <a:srgbClr val="FF6A39"/>
      </a:accent6>
      <a:hlink>
        <a:srgbClr val="3C1053"/>
      </a:hlink>
      <a:folHlink>
        <a:srgbClr val="7F7F7F"/>
      </a:folHlink>
    </a:clrScheme>
    <a:fontScheme name="Mindframe">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indframe-Powerpoint template" id="{B7432BB9-6283-476D-B513-89BDA5D63075}" vid="{A0FEB7F6-3D54-49F8-8F17-A46028CBED5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4727</TotalTime>
  <Words>1545</Words>
  <Application>Microsoft Office PowerPoint</Application>
  <PresentationFormat>Widescreen</PresentationFormat>
  <Paragraphs>144</Paragraphs>
  <Slides>15</Slides>
  <Notes>15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Georgia</vt:lpstr>
      <vt:lpstr>1_Mindframe</vt:lpstr>
      <vt:lpstr>Mindframe  Case studies and tasks for journalism students</vt:lpstr>
      <vt:lpstr>PowerPoint Presentation</vt:lpstr>
      <vt:lpstr>Self-care       </vt:lpstr>
      <vt:lpstr>Discussion guidance       </vt:lpstr>
      <vt:lpstr>Case Study 1: Tragic loss of a football star        </vt:lpstr>
      <vt:lpstr>Case Study 1: Tragic loss of a football star        </vt:lpstr>
      <vt:lpstr>Case Study 2: LGBTQA+ health and wellbeing data analysis       </vt:lpstr>
      <vt:lpstr>Case Study 2: LGBTQA+ health and wellbeing data analysis  </vt:lpstr>
      <vt:lpstr>Case study 3: Opening of a supervised injecting facility       </vt:lpstr>
      <vt:lpstr>Case study 3: Opening of a supervised injecting facility       </vt:lpstr>
      <vt:lpstr>Case study 4: Youth Suicide  </vt:lpstr>
      <vt:lpstr>Case study 4: Youth Suicide        </vt:lpstr>
      <vt:lpstr>Help-seeking information</vt:lpstr>
      <vt:lpstr>Task One: Group Discussion Activity         </vt:lpstr>
      <vt:lpstr>Task Two: Individual News Writing Activity        </vt:lpstr>
    </vt:vector>
  </TitlesOfParts>
  <Company>HNELHD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 Bartlett</dc:creator>
  <cp:lastModifiedBy>Helen Le Gresley (Hunter New England LHD)</cp:lastModifiedBy>
  <cp:revision>188</cp:revision>
  <cp:lastPrinted>2019-03-29T02:13:20Z</cp:lastPrinted>
  <dcterms:created xsi:type="dcterms:W3CDTF">2018-07-19T01:50:00Z</dcterms:created>
  <dcterms:modified xsi:type="dcterms:W3CDTF">2025-07-02T03:46:02Z</dcterms:modified>
</cp:coreProperties>
</file>