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notesMasterIdLst>
    <p:notesMasterId r:id="rId19"/>
  </p:notesMasterIdLst>
  <p:handoutMasterIdLst>
    <p:handoutMasterId r:id="rId20"/>
  </p:handoutMasterIdLst>
  <p:sldIdLst>
    <p:sldId id="465" r:id="rId2"/>
    <p:sldId id="478" r:id="rId3"/>
    <p:sldId id="494" r:id="rId4"/>
    <p:sldId id="495" r:id="rId5"/>
    <p:sldId id="380" r:id="rId6"/>
    <p:sldId id="486" r:id="rId7"/>
    <p:sldId id="471" r:id="rId8"/>
    <p:sldId id="489" r:id="rId9"/>
    <p:sldId id="474" r:id="rId10"/>
    <p:sldId id="487" r:id="rId11"/>
    <p:sldId id="490" r:id="rId12"/>
    <p:sldId id="491" r:id="rId13"/>
    <p:sldId id="476" r:id="rId14"/>
    <p:sldId id="488" r:id="rId15"/>
    <p:sldId id="492" r:id="rId16"/>
    <p:sldId id="493" r:id="rId17"/>
    <p:sldId id="473" r:id="rId18"/>
  </p:sldIdLst>
  <p:sldSz cx="12192000" cy="6858000"/>
  <p:notesSz cx="9866313" cy="6735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43A7891-3C56-C12E-A929-33AE7BDCDB33}" name="Helen Le Gresley (Hunter New England LHD)" initials="HL" userId="S::Helen.LeGresley@health.nsw.gov.au::2596d3ab-7890-4efa-bd9d-5e9f77edfeb7" providerId="AD"/>
  <p188:author id="{64818AF4-6562-A1D3-9E24-BC1568E96DD1}" name="Elizabeth Paton (Hunter New England LHD)" initials="" userId="S::Elizabeth.Paton@health.nsw.gov.au::ab86e71c-10bd-4721-85b7-99e1bcca08c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66"/>
    <a:srgbClr val="3C105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40" autoAdjust="0"/>
    <p:restoredTop sz="86558" autoAdjust="0"/>
  </p:normalViewPr>
  <p:slideViewPr>
    <p:cSldViewPr snapToGrid="0">
      <p:cViewPr varScale="1">
        <p:scale>
          <a:sx n="107" d="100"/>
          <a:sy n="107" d="100"/>
        </p:scale>
        <p:origin x="26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5402" cy="33795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5588628" y="0"/>
            <a:ext cx="4275402" cy="337958"/>
          </a:xfrm>
          <a:prstGeom prst="rect">
            <a:avLst/>
          </a:prstGeom>
        </p:spPr>
        <p:txBody>
          <a:bodyPr vert="horz" lIns="91440" tIns="45720" rIns="91440" bIns="45720" rtlCol="0"/>
          <a:lstStyle>
            <a:lvl1pPr algn="r">
              <a:defRPr sz="1200"/>
            </a:lvl1pPr>
          </a:lstStyle>
          <a:p>
            <a:fld id="{925336A7-6A50-4C48-9249-B30A40BD55A4}" type="datetimeFigureOut">
              <a:rPr lang="en-AU" smtClean="0"/>
              <a:t>2/07/2025</a:t>
            </a:fld>
            <a:endParaRPr lang="en-AU"/>
          </a:p>
        </p:txBody>
      </p:sp>
      <p:sp>
        <p:nvSpPr>
          <p:cNvPr id="4" name="Footer Placeholder 3"/>
          <p:cNvSpPr>
            <a:spLocks noGrp="1"/>
          </p:cNvSpPr>
          <p:nvPr>
            <p:ph type="ftr" sz="quarter" idx="2"/>
          </p:nvPr>
        </p:nvSpPr>
        <p:spPr>
          <a:xfrm>
            <a:off x="0" y="6397806"/>
            <a:ext cx="4275402" cy="33795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5588628" y="6397806"/>
            <a:ext cx="4275402" cy="337957"/>
          </a:xfrm>
          <a:prstGeom prst="rect">
            <a:avLst/>
          </a:prstGeom>
        </p:spPr>
        <p:txBody>
          <a:bodyPr vert="horz" lIns="91440" tIns="45720" rIns="91440" bIns="45720" rtlCol="0" anchor="b"/>
          <a:lstStyle>
            <a:lvl1pPr algn="r">
              <a:defRPr sz="1200"/>
            </a:lvl1pPr>
          </a:lstStyle>
          <a:p>
            <a:fld id="{78A9D7D7-1501-4CD3-BAA2-625EB8A74152}" type="slidenum">
              <a:rPr lang="en-AU" smtClean="0"/>
              <a:t>‹#›</a:t>
            </a:fld>
            <a:endParaRPr lang="en-AU"/>
          </a:p>
        </p:txBody>
      </p:sp>
    </p:spTree>
    <p:extLst>
      <p:ext uri="{BB962C8B-B14F-4D97-AF65-F5344CB8AC3E}">
        <p14:creationId xmlns:p14="http://schemas.microsoft.com/office/powerpoint/2010/main" val="25605987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5402" cy="33795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5588628" y="0"/>
            <a:ext cx="4275402" cy="337958"/>
          </a:xfrm>
          <a:prstGeom prst="rect">
            <a:avLst/>
          </a:prstGeom>
        </p:spPr>
        <p:txBody>
          <a:bodyPr vert="horz" lIns="91440" tIns="45720" rIns="91440" bIns="45720" rtlCol="0"/>
          <a:lstStyle>
            <a:lvl1pPr algn="r">
              <a:defRPr sz="1200"/>
            </a:lvl1pPr>
          </a:lstStyle>
          <a:p>
            <a:fld id="{AA7C9467-83AD-42DF-B6F3-E9C613A817F9}" type="datetimeFigureOut">
              <a:rPr lang="en-AU" smtClean="0"/>
              <a:t>2/07/2025</a:t>
            </a:fld>
            <a:endParaRPr lang="en-AU"/>
          </a:p>
        </p:txBody>
      </p:sp>
      <p:sp>
        <p:nvSpPr>
          <p:cNvPr id="4" name="Slide Image Placeholder 3"/>
          <p:cNvSpPr>
            <a:spLocks noGrp="1" noRot="1" noChangeAspect="1"/>
          </p:cNvSpPr>
          <p:nvPr>
            <p:ph type="sldImg" idx="2"/>
          </p:nvPr>
        </p:nvSpPr>
        <p:spPr>
          <a:xfrm>
            <a:off x="2913063" y="841375"/>
            <a:ext cx="4040187" cy="22733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986632" y="3241586"/>
            <a:ext cx="7893050" cy="265220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6397806"/>
            <a:ext cx="4275402" cy="33795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5588628" y="6397806"/>
            <a:ext cx="4275402" cy="337957"/>
          </a:xfrm>
          <a:prstGeom prst="rect">
            <a:avLst/>
          </a:prstGeom>
        </p:spPr>
        <p:txBody>
          <a:bodyPr vert="horz" lIns="91440" tIns="45720" rIns="91440" bIns="45720" rtlCol="0" anchor="b"/>
          <a:lstStyle>
            <a:lvl1pPr algn="r">
              <a:defRPr sz="1200"/>
            </a:lvl1pPr>
          </a:lstStyle>
          <a:p>
            <a:fld id="{71AD580F-EB44-4731-8122-C98B7956565A}" type="slidenum">
              <a:rPr lang="en-AU" smtClean="0"/>
              <a:t>‹#›</a:t>
            </a:fld>
            <a:endParaRPr lang="en-AU"/>
          </a:p>
        </p:txBody>
      </p:sp>
    </p:spTree>
    <p:extLst>
      <p:ext uri="{BB962C8B-B14F-4D97-AF65-F5344CB8AC3E}">
        <p14:creationId xmlns:p14="http://schemas.microsoft.com/office/powerpoint/2010/main" val="392930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Welcome to today’s tutorial on applying the </a:t>
            </a:r>
            <a:r>
              <a:rPr lang="en-AU" b="1" dirty="0" err="1"/>
              <a:t>Mindframe</a:t>
            </a:r>
            <a:r>
              <a:rPr lang="en-AU" b="1" dirty="0"/>
              <a:t> guidelines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AD580F-EB44-4731-8122-C98B7956565A}"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77790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10</a:t>
            </a:fld>
            <a:endParaRPr lang="en-AU"/>
          </a:p>
        </p:txBody>
      </p:sp>
    </p:spTree>
    <p:extLst>
      <p:ext uri="{BB962C8B-B14F-4D97-AF65-F5344CB8AC3E}">
        <p14:creationId xmlns:p14="http://schemas.microsoft.com/office/powerpoint/2010/main" val="30367133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11</a:t>
            </a:fld>
            <a:endParaRPr lang="en-AU"/>
          </a:p>
        </p:txBody>
      </p:sp>
    </p:spTree>
    <p:extLst>
      <p:ext uri="{BB962C8B-B14F-4D97-AF65-F5344CB8AC3E}">
        <p14:creationId xmlns:p14="http://schemas.microsoft.com/office/powerpoint/2010/main" val="23849312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12</a:t>
            </a:fld>
            <a:endParaRPr lang="en-AU"/>
          </a:p>
        </p:txBody>
      </p:sp>
    </p:spTree>
    <p:extLst>
      <p:ext uri="{BB962C8B-B14F-4D97-AF65-F5344CB8AC3E}">
        <p14:creationId xmlns:p14="http://schemas.microsoft.com/office/powerpoint/2010/main" val="29810018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13</a:t>
            </a:fld>
            <a:endParaRPr lang="en-AU"/>
          </a:p>
        </p:txBody>
      </p:sp>
    </p:spTree>
    <p:extLst>
      <p:ext uri="{BB962C8B-B14F-4D97-AF65-F5344CB8AC3E}">
        <p14:creationId xmlns:p14="http://schemas.microsoft.com/office/powerpoint/2010/main" val="37850775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14</a:t>
            </a:fld>
            <a:endParaRPr lang="en-AU"/>
          </a:p>
        </p:txBody>
      </p:sp>
    </p:spTree>
    <p:extLst>
      <p:ext uri="{BB962C8B-B14F-4D97-AF65-F5344CB8AC3E}">
        <p14:creationId xmlns:p14="http://schemas.microsoft.com/office/powerpoint/2010/main" val="22640531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15</a:t>
            </a:fld>
            <a:endParaRPr lang="en-AU"/>
          </a:p>
        </p:txBody>
      </p:sp>
    </p:spTree>
    <p:extLst>
      <p:ext uri="{BB962C8B-B14F-4D97-AF65-F5344CB8AC3E}">
        <p14:creationId xmlns:p14="http://schemas.microsoft.com/office/powerpoint/2010/main" val="11696738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16</a:t>
            </a:fld>
            <a:endParaRPr lang="en-AU"/>
          </a:p>
        </p:txBody>
      </p:sp>
    </p:spTree>
    <p:extLst>
      <p:ext uri="{BB962C8B-B14F-4D97-AF65-F5344CB8AC3E}">
        <p14:creationId xmlns:p14="http://schemas.microsoft.com/office/powerpoint/2010/main" val="12859815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EB4BFC51-C954-4B63-9A50-4E62A390DD77}" type="slidenum">
              <a:rPr lang="en-AU" smtClean="0"/>
              <a:pPr/>
              <a:t>17</a:t>
            </a:fld>
            <a:endParaRPr lang="en-AU"/>
          </a:p>
        </p:txBody>
      </p:sp>
    </p:spTree>
    <p:extLst>
      <p:ext uri="{BB962C8B-B14F-4D97-AF65-F5344CB8AC3E}">
        <p14:creationId xmlns:p14="http://schemas.microsoft.com/office/powerpoint/2010/main" val="15215688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Teaching notes: </a:t>
            </a:r>
          </a:p>
          <a:p>
            <a:pPr>
              <a:lnSpc>
                <a:spcPct val="107000"/>
              </a:lnSpc>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These case studies are designed to give students some practice in considering issues associated with reporting or communicating about mental illness, suicide and AOD so they will be better prepared to deal with such a situation, should it arise, when they are working as journalists. These are very sensitive and complex issues, and it is natural that some people may feel uncomfortable talking about them. Usually, these feelings are temporary and do not cause ongoing distress. Talking about mental illness or suicide in an educational and supportive environment provides lecturers with an opportunity to advise students about counselling and other services available on campus, and to encourage students experiencing problems to seek professional help by talking to a GP, health professional or call a crisis counselling service.</a:t>
            </a:r>
          </a:p>
          <a:p>
            <a:pPr>
              <a:lnSpc>
                <a:spcPct val="107000"/>
              </a:lnSpc>
              <a:spcAft>
                <a:spcPts val="800"/>
              </a:spcAft>
            </a:pP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Use the series of questions as a guide to working through the scenario from a journalistic point of view. You may choose to have students work through each of these questions, or focus on specific questions relevant to a particular task or topic. For each of the tasks, it will be helpful to provide students with a copy of the </a:t>
            </a:r>
            <a:r>
              <a:rPr lang="en-AU"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educator resources at https://mindframemedia.imgix.net/assets/src/uploads/Mindframe_PRStudents.pdf</a:t>
            </a:r>
          </a:p>
          <a:p>
            <a:pPr>
              <a:lnSpc>
                <a:spcPct val="107000"/>
              </a:lnSpc>
              <a:spcAft>
                <a:spcPts val="800"/>
              </a:spcAft>
            </a:pPr>
            <a:endParaRPr lang="en-AU" dirty="0"/>
          </a:p>
          <a:p>
            <a:pPr>
              <a:lnSpc>
                <a:spcPct val="107000"/>
              </a:lnSpc>
              <a:spcAft>
                <a:spcPts val="800"/>
              </a:spcAft>
            </a:pPr>
            <a:endParaRPr lang="en-AU" dirty="0"/>
          </a:p>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2</a:t>
            </a:fld>
            <a:endParaRPr lang="en-AU"/>
          </a:p>
        </p:txBody>
      </p:sp>
    </p:spTree>
    <p:extLst>
      <p:ext uri="{BB962C8B-B14F-4D97-AF65-F5344CB8AC3E}">
        <p14:creationId xmlns:p14="http://schemas.microsoft.com/office/powerpoint/2010/main" val="1950179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3</a:t>
            </a:fld>
            <a:endParaRPr lang="en-AU"/>
          </a:p>
        </p:txBody>
      </p:sp>
    </p:spTree>
    <p:extLst>
      <p:ext uri="{BB962C8B-B14F-4D97-AF65-F5344CB8AC3E}">
        <p14:creationId xmlns:p14="http://schemas.microsoft.com/office/powerpoint/2010/main" val="1950179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https://mindframemedia.imgix.net/assets/src/uploads/Mindframe_Educators.pdf</a:t>
            </a:r>
          </a:p>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4</a:t>
            </a:fld>
            <a:endParaRPr lang="en-AU"/>
          </a:p>
        </p:txBody>
      </p:sp>
    </p:spTree>
    <p:extLst>
      <p:ext uri="{BB962C8B-B14F-4D97-AF65-F5344CB8AC3E}">
        <p14:creationId xmlns:p14="http://schemas.microsoft.com/office/powerpoint/2010/main" val="18462058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5</a:t>
            </a:fld>
            <a:endParaRPr lang="en-AU"/>
          </a:p>
        </p:txBody>
      </p:sp>
    </p:spTree>
    <p:extLst>
      <p:ext uri="{BB962C8B-B14F-4D97-AF65-F5344CB8AC3E}">
        <p14:creationId xmlns:p14="http://schemas.microsoft.com/office/powerpoint/2010/main" val="1950179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6</a:t>
            </a:fld>
            <a:endParaRPr lang="en-AU"/>
          </a:p>
        </p:txBody>
      </p:sp>
    </p:spTree>
    <p:extLst>
      <p:ext uri="{BB962C8B-B14F-4D97-AF65-F5344CB8AC3E}">
        <p14:creationId xmlns:p14="http://schemas.microsoft.com/office/powerpoint/2010/main" val="26814756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7</a:t>
            </a:fld>
            <a:endParaRPr lang="en-AU"/>
          </a:p>
        </p:txBody>
      </p:sp>
    </p:spTree>
    <p:extLst>
      <p:ext uri="{BB962C8B-B14F-4D97-AF65-F5344CB8AC3E}">
        <p14:creationId xmlns:p14="http://schemas.microsoft.com/office/powerpoint/2010/main" val="42187347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8</a:t>
            </a:fld>
            <a:endParaRPr lang="en-AU"/>
          </a:p>
        </p:txBody>
      </p:sp>
    </p:spTree>
    <p:extLst>
      <p:ext uri="{BB962C8B-B14F-4D97-AF65-F5344CB8AC3E}">
        <p14:creationId xmlns:p14="http://schemas.microsoft.com/office/powerpoint/2010/main" val="3109757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9</a:t>
            </a:fld>
            <a:endParaRPr lang="en-AU"/>
          </a:p>
        </p:txBody>
      </p:sp>
    </p:spTree>
    <p:extLst>
      <p:ext uri="{BB962C8B-B14F-4D97-AF65-F5344CB8AC3E}">
        <p14:creationId xmlns:p14="http://schemas.microsoft.com/office/powerpoint/2010/main" val="39352514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10.emf"/></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8.emf"/><Relationship Id="rId1" Type="http://schemas.openxmlformats.org/officeDocument/2006/relationships/slideMaster" Target="../slideMasters/slideMaster1.xml"/><Relationship Id="rId4" Type="http://schemas.openxmlformats.org/officeDocument/2006/relationships/image" Target="../media/image9.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8.emf"/><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19" name="Picture Placeholder 7">
            <a:extLst>
              <a:ext uri="{FF2B5EF4-FFF2-40B4-BE49-F238E27FC236}">
                <a16:creationId xmlns:a16="http://schemas.microsoft.com/office/drawing/2014/main" id="{E55E51DD-F396-4940-90D1-0AE68100F112}"/>
              </a:ext>
            </a:extLst>
          </p:cNvPr>
          <p:cNvSpPr>
            <a:spLocks noGrp="1"/>
          </p:cNvSpPr>
          <p:nvPr>
            <p:ph type="pic" sz="quarter" idx="15" hasCustomPrompt="1"/>
          </p:nvPr>
        </p:nvSpPr>
        <p:spPr>
          <a:xfrm>
            <a:off x="7152462" y="0"/>
            <a:ext cx="5039537" cy="6858000"/>
          </a:xfrm>
          <a:solidFill>
            <a:schemeClr val="bg1">
              <a:lumMod val="75000"/>
            </a:schemeClr>
          </a:solidFill>
        </p:spPr>
        <p:txBody>
          <a:bodyPr lIns="216000" tIns="216000" rIns="216000" bIns="216000"/>
          <a:lstStyle>
            <a:lvl1pPr>
              <a:defRPr sz="1400">
                <a:solidFill>
                  <a:schemeClr val="bg1"/>
                </a:solidFill>
              </a:defRPr>
            </a:lvl1pPr>
          </a:lstStyle>
          <a:p>
            <a:r>
              <a:rPr lang="en-US" dirty="0"/>
              <a:t>Click icon to add picture. If the icon is concealed by the graphic, either click on the grey placeholder and select: ‘Insert &gt; Picture’, or drag and drop from File Finder.</a:t>
            </a:r>
            <a:endParaRPr lang="en-AU" dirty="0"/>
          </a:p>
        </p:txBody>
      </p:sp>
      <p:sp>
        <p:nvSpPr>
          <p:cNvPr id="2" name="Title 1"/>
          <p:cNvSpPr>
            <a:spLocks noGrp="1"/>
          </p:cNvSpPr>
          <p:nvPr>
            <p:ph type="ctrTitle" hasCustomPrompt="1"/>
          </p:nvPr>
        </p:nvSpPr>
        <p:spPr>
          <a:xfrm>
            <a:off x="486185" y="2859934"/>
            <a:ext cx="5067301" cy="2196365"/>
          </a:xfrm>
          <a:prstGeom prst="rect">
            <a:avLst/>
          </a:prstGeom>
        </p:spPr>
        <p:txBody>
          <a:bodyPr anchor="b"/>
          <a:lstStyle>
            <a:lvl1pPr algn="l">
              <a:lnSpc>
                <a:spcPts val="5500"/>
              </a:lnSpc>
              <a:defRPr sz="4500" b="1" u="sng" spc="0" baseline="0">
                <a:solidFill>
                  <a:schemeClr val="tx2"/>
                </a:solidFill>
                <a:uFill>
                  <a:solidFill>
                    <a:schemeClr val="accent2"/>
                  </a:solidFill>
                </a:uFill>
              </a:defRPr>
            </a:lvl1pPr>
          </a:lstStyle>
          <a:p>
            <a:r>
              <a:rPr lang="en-US" dirty="0"/>
              <a:t>Click to add title</a:t>
            </a:r>
            <a:endParaRPr lang="en-GB" dirty="0"/>
          </a:p>
        </p:txBody>
      </p:sp>
      <p:sp>
        <p:nvSpPr>
          <p:cNvPr id="6" name="Subtitle 2">
            <a:extLst>
              <a:ext uri="{FF2B5EF4-FFF2-40B4-BE49-F238E27FC236}">
                <a16:creationId xmlns:a16="http://schemas.microsoft.com/office/drawing/2014/main" id="{B113A054-12CB-4197-89CB-FBA21D5F8988}"/>
              </a:ext>
            </a:extLst>
          </p:cNvPr>
          <p:cNvSpPr>
            <a:spLocks noGrp="1"/>
          </p:cNvSpPr>
          <p:nvPr>
            <p:ph type="subTitle" idx="1" hasCustomPrompt="1"/>
          </p:nvPr>
        </p:nvSpPr>
        <p:spPr>
          <a:xfrm>
            <a:off x="486186" y="5304676"/>
            <a:ext cx="5067300" cy="559815"/>
          </a:xfrm>
        </p:spPr>
        <p:txBody>
          <a:bodyPr/>
          <a:lstStyle>
            <a:lvl1pPr marL="0" indent="0" algn="l">
              <a:lnSpc>
                <a:spcPct val="100000"/>
              </a:lnSpc>
              <a:spcAft>
                <a:spcPts val="0"/>
              </a:spcAft>
              <a:buNone/>
              <a:defRPr sz="1700" b="1" baseline="0">
                <a:solidFill>
                  <a:schemeClr val="tx2"/>
                </a:solidFill>
              </a:defRPr>
            </a:lvl1pPr>
            <a:lvl2pPr marL="0" indent="0" algn="l">
              <a:lnSpc>
                <a:spcPct val="100000"/>
              </a:lnSpc>
              <a:spcAft>
                <a:spcPts val="0"/>
              </a:spcAft>
              <a:buNone/>
              <a:defRPr sz="2000" b="1">
                <a:solidFill>
                  <a:schemeClr val="tx2"/>
                </a:solidFill>
                <a:latin typeface="+mj-lt"/>
              </a:defRPr>
            </a:lvl2pPr>
            <a:lvl3pPr marL="0" indent="0" algn="l">
              <a:lnSpc>
                <a:spcPct val="100000"/>
              </a:lnSpc>
              <a:spcAft>
                <a:spcPts val="0"/>
              </a:spcAft>
              <a:buNone/>
              <a:defRPr sz="1500" b="1">
                <a:solidFill>
                  <a:schemeClr val="tx2"/>
                </a:solidFill>
                <a:latin typeface="+mj-lt"/>
              </a:defRPr>
            </a:lvl3pPr>
            <a:lvl4pPr marL="0" indent="0" algn="l">
              <a:lnSpc>
                <a:spcPct val="100000"/>
              </a:lnSpc>
              <a:spcBef>
                <a:spcPts val="0"/>
              </a:spcBef>
              <a:spcAft>
                <a:spcPts val="0"/>
              </a:spcAft>
              <a:buNone/>
              <a:defRPr sz="1800" b="1">
                <a:solidFill>
                  <a:schemeClr val="tx2"/>
                </a:solidFill>
                <a:latin typeface="+mj-lt"/>
              </a:defRPr>
            </a:lvl4pPr>
            <a:lvl5pPr marL="0" indent="0" algn="l">
              <a:lnSpc>
                <a:spcPct val="100000"/>
              </a:lnSpc>
              <a:spcBef>
                <a:spcPts val="0"/>
              </a:spcBef>
              <a:buNone/>
              <a:defRPr sz="1400" b="1">
                <a:solidFill>
                  <a:schemeClr val="tx2"/>
                </a:solidFill>
                <a:latin typeface="+mj-lt"/>
              </a:defRPr>
            </a:lvl5pPr>
            <a:lvl6pPr marL="0" indent="0" algn="l">
              <a:lnSpc>
                <a:spcPct val="100000"/>
              </a:lnSpc>
              <a:spcBef>
                <a:spcPts val="0"/>
              </a:spcBef>
              <a:spcAft>
                <a:spcPts val="0"/>
              </a:spcAft>
              <a:buNone/>
              <a:defRPr sz="1900" b="1">
                <a:solidFill>
                  <a:schemeClr val="tx2"/>
                </a:solidFill>
                <a:latin typeface="+mj-lt"/>
              </a:defRPr>
            </a:lvl6pPr>
            <a:lvl7pPr marL="0" indent="0" algn="l">
              <a:lnSpc>
                <a:spcPct val="100000"/>
              </a:lnSpc>
              <a:spcAft>
                <a:spcPts val="0"/>
              </a:spcAft>
              <a:buNone/>
              <a:defRPr sz="1400" b="1">
                <a:solidFill>
                  <a:schemeClr val="tx2"/>
                </a:solidFill>
                <a:latin typeface="+mj-lt"/>
              </a:defRPr>
            </a:lvl7pPr>
            <a:lvl8pPr marL="0" indent="0" algn="l">
              <a:lnSpc>
                <a:spcPct val="100000"/>
              </a:lnSpc>
              <a:spcAft>
                <a:spcPts val="0"/>
              </a:spcAft>
              <a:buNone/>
              <a:defRPr sz="1900" b="1">
                <a:solidFill>
                  <a:schemeClr val="tx2"/>
                </a:solidFill>
                <a:latin typeface="+mj-lt"/>
              </a:defRPr>
            </a:lvl8pPr>
            <a:lvl9pPr marL="0" indent="0" algn="l">
              <a:lnSpc>
                <a:spcPct val="100000"/>
              </a:lnSpc>
              <a:spcAft>
                <a:spcPts val="0"/>
              </a:spcAft>
              <a:buNone/>
              <a:defRPr sz="1400" b="1">
                <a:solidFill>
                  <a:schemeClr val="tx2"/>
                </a:solidFill>
              </a:defRPr>
            </a:lvl9pPr>
          </a:lstStyle>
          <a:p>
            <a:r>
              <a:rPr lang="en-AU" sz="1700" baseline="0" dirty="0"/>
              <a:t>21st June, 2018</a:t>
            </a:r>
          </a:p>
          <a:p>
            <a:pPr lvl="1"/>
            <a:endParaRPr lang="en-AU" sz="1700" baseline="0" dirty="0"/>
          </a:p>
        </p:txBody>
      </p:sp>
      <p:pic>
        <p:nvPicPr>
          <p:cNvPr id="12" name="Picture 11">
            <a:extLst>
              <a:ext uri="{FF2B5EF4-FFF2-40B4-BE49-F238E27FC236}">
                <a16:creationId xmlns:a16="http://schemas.microsoft.com/office/drawing/2014/main" id="{022F99A3-414F-444C-BE86-79C48E0649D8}"/>
              </a:ext>
            </a:extLst>
          </p:cNvPr>
          <p:cNvPicPr>
            <a:picLocks noChangeAspect="1"/>
          </p:cNvPicPr>
          <p:nvPr userDrawn="1"/>
        </p:nvPicPr>
        <p:blipFill>
          <a:blip r:embed="rId2"/>
          <a:stretch>
            <a:fillRect/>
          </a:stretch>
        </p:blipFill>
        <p:spPr>
          <a:xfrm>
            <a:off x="486186" y="479947"/>
            <a:ext cx="3197225" cy="602586"/>
          </a:xfrm>
          <a:prstGeom prst="rect">
            <a:avLst/>
          </a:prstGeom>
        </p:spPr>
      </p:pic>
      <p:sp>
        <p:nvSpPr>
          <p:cNvPr id="18" name="Text Placeholder 10">
            <a:extLst>
              <a:ext uri="{FF2B5EF4-FFF2-40B4-BE49-F238E27FC236}">
                <a16:creationId xmlns:a16="http://schemas.microsoft.com/office/drawing/2014/main" id="{0F69D152-81D7-4A44-A564-8BBE3AF3F16E}"/>
              </a:ext>
            </a:extLst>
          </p:cNvPr>
          <p:cNvSpPr>
            <a:spLocks noGrp="1"/>
          </p:cNvSpPr>
          <p:nvPr>
            <p:ph type="body" sz="quarter" idx="17" hasCustomPrompt="1"/>
          </p:nvPr>
        </p:nvSpPr>
        <p:spPr>
          <a:xfrm>
            <a:off x="8115868" y="1828800"/>
            <a:ext cx="4076132" cy="5028344"/>
          </a:xfrm>
          <a:blipFill dpi="0" rotWithShape="1">
            <a:blip r:embed="rId3">
              <a:extLst>
                <a:ext uri="{28A0092B-C50C-407E-A947-70E740481C1C}">
                  <a14:useLocalDpi xmlns:a14="http://schemas.microsoft.com/office/drawing/2010/main" val="0"/>
                </a:ext>
              </a:extLst>
            </a:blip>
            <a:srcRect/>
            <a:stretch>
              <a:fillRect l="133" r="-74209" b="-40782"/>
            </a:stretch>
          </a:blipFill>
        </p:spPr>
        <p:txBody>
          <a:bodyPr/>
          <a:lstStyle>
            <a:lvl1pPr marL="0" indent="0">
              <a:lnSpc>
                <a:spcPct val="100000"/>
              </a:lnSpc>
              <a:spcBef>
                <a:spcPts val="1500"/>
              </a:spcBef>
              <a:spcAft>
                <a:spcPts val="0"/>
              </a:spcAft>
              <a:buFont typeface="+mj-lt"/>
              <a:buNone/>
              <a:defRPr sz="200">
                <a:noFill/>
                <a:latin typeface="+mn-lt"/>
              </a:defRPr>
            </a:lvl1pPr>
            <a:lvl2pPr marL="0" indent="0">
              <a:lnSpc>
                <a:spcPct val="100000"/>
              </a:lnSpc>
              <a:spcAft>
                <a:spcPts val="0"/>
              </a:spcAft>
              <a:buFont typeface="+mj-lt"/>
              <a:buNone/>
              <a:defRPr sz="200" b="0">
                <a:noFill/>
                <a:latin typeface="+mn-lt"/>
              </a:defRPr>
            </a:lvl2pPr>
            <a:lvl3pPr marL="0" indent="0">
              <a:lnSpc>
                <a:spcPct val="100000"/>
              </a:lnSpc>
              <a:spcAft>
                <a:spcPts val="0"/>
              </a:spcAft>
              <a:buFont typeface="+mj-lt"/>
              <a:buNone/>
              <a:defRPr sz="200" b="0">
                <a:noFill/>
                <a:latin typeface="+mn-lt"/>
              </a:defRPr>
            </a:lvl3pPr>
            <a:lvl4pPr marL="0" indent="0">
              <a:lnSpc>
                <a:spcPct val="100000"/>
              </a:lnSpc>
              <a:spcBef>
                <a:spcPts val="0"/>
              </a:spcBef>
              <a:spcAft>
                <a:spcPts val="0"/>
              </a:spcAft>
              <a:buFont typeface="+mj-lt"/>
              <a:buNone/>
              <a:defRPr sz="200" b="0">
                <a:noFill/>
                <a:latin typeface="+mn-lt"/>
              </a:defRPr>
            </a:lvl4pPr>
            <a:lvl5pPr marL="0" indent="0">
              <a:lnSpc>
                <a:spcPct val="100000"/>
              </a:lnSpc>
              <a:spcBef>
                <a:spcPts val="0"/>
              </a:spcBef>
              <a:spcAft>
                <a:spcPts val="0"/>
              </a:spcAft>
              <a:buFont typeface="+mj-lt"/>
              <a:buNone/>
              <a:defRPr sz="200" b="0">
                <a:noFill/>
                <a:latin typeface="+mn-lt"/>
              </a:defRPr>
            </a:lvl5pPr>
            <a:lvl6pPr marL="0" indent="0">
              <a:lnSpc>
                <a:spcPct val="100000"/>
              </a:lnSpc>
              <a:spcBef>
                <a:spcPts val="0"/>
              </a:spcBef>
              <a:spcAft>
                <a:spcPts val="0"/>
              </a:spcAft>
              <a:buFont typeface="+mj-lt"/>
              <a:buNone/>
              <a:defRPr sz="200" b="0">
                <a:noFill/>
                <a:latin typeface="+mn-lt"/>
              </a:defRPr>
            </a:lvl6pPr>
            <a:lvl7pPr marL="0" indent="0">
              <a:lnSpc>
                <a:spcPct val="100000"/>
              </a:lnSpc>
              <a:spcAft>
                <a:spcPts val="0"/>
              </a:spcAft>
              <a:buFont typeface="+mj-lt"/>
              <a:buNone/>
              <a:defRPr sz="200" b="0">
                <a:noFill/>
                <a:latin typeface="+mn-lt"/>
              </a:defRPr>
            </a:lvl7pPr>
            <a:lvl8pPr marL="0" indent="0">
              <a:lnSpc>
                <a:spcPct val="100000"/>
              </a:lnSpc>
              <a:spcAft>
                <a:spcPts val="0"/>
              </a:spcAft>
              <a:buFont typeface="+mj-lt"/>
              <a:buNone/>
              <a:defRPr sz="200" b="0">
                <a:noFill/>
                <a:latin typeface="+mn-lt"/>
              </a:defRPr>
            </a:lvl8pPr>
            <a:lvl9pPr marL="0" indent="0">
              <a:lnSpc>
                <a:spcPct val="100000"/>
              </a:lnSpc>
              <a:spcAft>
                <a:spcPts val="0"/>
              </a:spcAft>
              <a:buFont typeface="+mj-lt"/>
              <a:buNone/>
              <a:defRPr sz="200" b="0">
                <a:noFill/>
                <a:latin typeface="+mn-lt"/>
              </a:defRPr>
            </a:lvl9pPr>
          </a:lstStyle>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pic>
        <p:nvPicPr>
          <p:cNvPr id="7" name="Picture 6">
            <a:extLst>
              <a:ext uri="{FF2B5EF4-FFF2-40B4-BE49-F238E27FC236}">
                <a16:creationId xmlns:a16="http://schemas.microsoft.com/office/drawing/2014/main" id="{EE4301C7-8B4F-713B-73EE-F837DD2F8C0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68864" y="6070478"/>
            <a:ext cx="3669799" cy="371857"/>
          </a:xfrm>
          <a:prstGeom prst="rect">
            <a:avLst/>
          </a:prstGeom>
        </p:spPr>
      </p:pic>
    </p:spTree>
    <p:extLst>
      <p:ext uri="{BB962C8B-B14F-4D97-AF65-F5344CB8AC3E}">
        <p14:creationId xmlns:p14="http://schemas.microsoft.com/office/powerpoint/2010/main" val="4166094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Slide A">
    <p:spTree>
      <p:nvGrpSpPr>
        <p:cNvPr id="1" name=""/>
        <p:cNvGrpSpPr/>
        <p:nvPr/>
      </p:nvGrpSpPr>
      <p:grpSpPr>
        <a:xfrm>
          <a:off x="0" y="0"/>
          <a:ext cx="0" cy="0"/>
          <a:chOff x="0" y="0"/>
          <a:chExt cx="0" cy="0"/>
        </a:xfrm>
      </p:grpSpPr>
      <p:sp>
        <p:nvSpPr>
          <p:cNvPr id="19" name="Picture Placeholder 7">
            <a:extLst>
              <a:ext uri="{FF2B5EF4-FFF2-40B4-BE49-F238E27FC236}">
                <a16:creationId xmlns:a16="http://schemas.microsoft.com/office/drawing/2014/main" id="{E55E51DD-F396-4940-90D1-0AE68100F112}"/>
              </a:ext>
            </a:extLst>
          </p:cNvPr>
          <p:cNvSpPr>
            <a:spLocks noGrp="1"/>
          </p:cNvSpPr>
          <p:nvPr>
            <p:ph type="pic" sz="quarter" idx="15" hasCustomPrompt="1"/>
          </p:nvPr>
        </p:nvSpPr>
        <p:spPr>
          <a:xfrm>
            <a:off x="7152463" y="0"/>
            <a:ext cx="5039537" cy="6858000"/>
          </a:xfrm>
          <a:solidFill>
            <a:schemeClr val="bg1">
              <a:lumMod val="75000"/>
            </a:schemeClr>
          </a:solidFill>
        </p:spPr>
        <p:txBody>
          <a:bodyPr lIns="216000" tIns="216000" rIns="216000" bIns="216000"/>
          <a:lstStyle>
            <a:lvl1pPr>
              <a:defRPr sz="1400">
                <a:solidFill>
                  <a:schemeClr val="bg1"/>
                </a:solidFill>
              </a:defRPr>
            </a:lvl1pPr>
          </a:lstStyle>
          <a:p>
            <a:r>
              <a:rPr lang="en-US" dirty="0"/>
              <a:t>Click icon to add picture. If the icon is concealed by the graphic, either click on the grey placeholder and select: ‘Insert &gt; Picture’, or drag and drop from File Finder.</a:t>
            </a:r>
            <a:endParaRPr lang="en-AU" dirty="0"/>
          </a:p>
        </p:txBody>
      </p:sp>
      <p:sp>
        <p:nvSpPr>
          <p:cNvPr id="2" name="Title 1"/>
          <p:cNvSpPr>
            <a:spLocks noGrp="1"/>
          </p:cNvSpPr>
          <p:nvPr>
            <p:ph type="ctrTitle" hasCustomPrompt="1"/>
          </p:nvPr>
        </p:nvSpPr>
        <p:spPr>
          <a:xfrm>
            <a:off x="419100" y="3052798"/>
            <a:ext cx="5067301" cy="2196365"/>
          </a:xfrm>
          <a:prstGeom prst="rect">
            <a:avLst/>
          </a:prstGeom>
        </p:spPr>
        <p:txBody>
          <a:bodyPr anchor="b"/>
          <a:lstStyle>
            <a:lvl1pPr algn="l">
              <a:lnSpc>
                <a:spcPts val="5500"/>
              </a:lnSpc>
              <a:defRPr sz="4500" b="1" u="sng" spc="0" baseline="0">
                <a:solidFill>
                  <a:schemeClr val="tx2"/>
                </a:solidFill>
                <a:uFill>
                  <a:solidFill>
                    <a:schemeClr val="accent2"/>
                  </a:solidFill>
                </a:uFill>
              </a:defRPr>
            </a:lvl1pPr>
          </a:lstStyle>
          <a:p>
            <a:r>
              <a:rPr lang="en-US" dirty="0"/>
              <a:t>Click to add title</a:t>
            </a:r>
            <a:endParaRPr lang="en-GB" dirty="0"/>
          </a:p>
        </p:txBody>
      </p:sp>
      <p:sp>
        <p:nvSpPr>
          <p:cNvPr id="6" name="Subtitle 2">
            <a:extLst>
              <a:ext uri="{FF2B5EF4-FFF2-40B4-BE49-F238E27FC236}">
                <a16:creationId xmlns:a16="http://schemas.microsoft.com/office/drawing/2014/main" id="{B113A054-12CB-4197-89CB-FBA21D5F8988}"/>
              </a:ext>
            </a:extLst>
          </p:cNvPr>
          <p:cNvSpPr>
            <a:spLocks noGrp="1"/>
          </p:cNvSpPr>
          <p:nvPr>
            <p:ph type="subTitle" idx="1" hasCustomPrompt="1"/>
          </p:nvPr>
        </p:nvSpPr>
        <p:spPr>
          <a:xfrm>
            <a:off x="419099" y="5437685"/>
            <a:ext cx="5067300" cy="559815"/>
          </a:xfrm>
        </p:spPr>
        <p:txBody>
          <a:bodyPr/>
          <a:lstStyle>
            <a:lvl1pPr marL="0" indent="0" algn="l">
              <a:lnSpc>
                <a:spcPct val="100000"/>
              </a:lnSpc>
              <a:spcAft>
                <a:spcPts val="0"/>
              </a:spcAft>
              <a:buNone/>
              <a:defRPr sz="1700" b="1" baseline="0">
                <a:solidFill>
                  <a:schemeClr val="tx2"/>
                </a:solidFill>
              </a:defRPr>
            </a:lvl1pPr>
            <a:lvl2pPr marL="0" indent="0" algn="l">
              <a:lnSpc>
                <a:spcPct val="100000"/>
              </a:lnSpc>
              <a:spcAft>
                <a:spcPts val="0"/>
              </a:spcAft>
              <a:buNone/>
              <a:defRPr sz="2000" b="1">
                <a:solidFill>
                  <a:schemeClr val="tx2"/>
                </a:solidFill>
                <a:latin typeface="+mj-lt"/>
              </a:defRPr>
            </a:lvl2pPr>
            <a:lvl3pPr marL="0" indent="0" algn="l">
              <a:lnSpc>
                <a:spcPct val="100000"/>
              </a:lnSpc>
              <a:spcAft>
                <a:spcPts val="0"/>
              </a:spcAft>
              <a:buNone/>
              <a:defRPr sz="1500" b="1">
                <a:solidFill>
                  <a:schemeClr val="tx2"/>
                </a:solidFill>
                <a:latin typeface="+mj-lt"/>
              </a:defRPr>
            </a:lvl3pPr>
            <a:lvl4pPr marL="0" indent="0" algn="l">
              <a:lnSpc>
                <a:spcPct val="100000"/>
              </a:lnSpc>
              <a:spcBef>
                <a:spcPts val="0"/>
              </a:spcBef>
              <a:spcAft>
                <a:spcPts val="0"/>
              </a:spcAft>
              <a:buNone/>
              <a:defRPr sz="1800" b="1">
                <a:solidFill>
                  <a:schemeClr val="tx2"/>
                </a:solidFill>
                <a:latin typeface="+mj-lt"/>
              </a:defRPr>
            </a:lvl4pPr>
            <a:lvl5pPr marL="0" indent="0" algn="l">
              <a:lnSpc>
                <a:spcPct val="100000"/>
              </a:lnSpc>
              <a:spcBef>
                <a:spcPts val="0"/>
              </a:spcBef>
              <a:buNone/>
              <a:defRPr sz="1400" b="1">
                <a:solidFill>
                  <a:schemeClr val="tx2"/>
                </a:solidFill>
                <a:latin typeface="+mj-lt"/>
              </a:defRPr>
            </a:lvl5pPr>
            <a:lvl6pPr marL="0" indent="0" algn="l">
              <a:lnSpc>
                <a:spcPct val="100000"/>
              </a:lnSpc>
              <a:spcBef>
                <a:spcPts val="0"/>
              </a:spcBef>
              <a:spcAft>
                <a:spcPts val="0"/>
              </a:spcAft>
              <a:buNone/>
              <a:defRPr sz="1900" b="1">
                <a:solidFill>
                  <a:schemeClr val="tx2"/>
                </a:solidFill>
                <a:latin typeface="+mj-lt"/>
              </a:defRPr>
            </a:lvl6pPr>
            <a:lvl7pPr marL="0" indent="0" algn="l">
              <a:lnSpc>
                <a:spcPct val="100000"/>
              </a:lnSpc>
              <a:spcAft>
                <a:spcPts val="0"/>
              </a:spcAft>
              <a:buNone/>
              <a:defRPr sz="1400" b="1">
                <a:solidFill>
                  <a:schemeClr val="tx2"/>
                </a:solidFill>
                <a:latin typeface="+mj-lt"/>
              </a:defRPr>
            </a:lvl7pPr>
            <a:lvl8pPr marL="0" indent="0" algn="l">
              <a:lnSpc>
                <a:spcPct val="100000"/>
              </a:lnSpc>
              <a:spcAft>
                <a:spcPts val="0"/>
              </a:spcAft>
              <a:buNone/>
              <a:defRPr sz="1900" b="1">
                <a:solidFill>
                  <a:schemeClr val="tx2"/>
                </a:solidFill>
                <a:latin typeface="+mj-lt"/>
              </a:defRPr>
            </a:lvl8pPr>
            <a:lvl9pPr marL="0" indent="0" algn="l">
              <a:lnSpc>
                <a:spcPct val="100000"/>
              </a:lnSpc>
              <a:spcAft>
                <a:spcPts val="0"/>
              </a:spcAft>
              <a:buNone/>
              <a:defRPr sz="1400" b="1">
                <a:solidFill>
                  <a:schemeClr val="tx2"/>
                </a:solidFill>
              </a:defRPr>
            </a:lvl9pPr>
          </a:lstStyle>
          <a:p>
            <a:r>
              <a:rPr lang="en-AU" sz="1700" baseline="0" dirty="0"/>
              <a:t>21st June, 2018</a:t>
            </a:r>
          </a:p>
          <a:p>
            <a:pPr lvl="1"/>
            <a:r>
              <a:rPr lang="en-AU" sz="1700" baseline="0" dirty="0"/>
              <a:t>2</a:t>
            </a:r>
          </a:p>
          <a:p>
            <a:pPr lvl="2"/>
            <a:r>
              <a:rPr lang="en-AU" sz="1700" baseline="0" dirty="0"/>
              <a:t>3</a:t>
            </a:r>
          </a:p>
          <a:p>
            <a:pPr lvl="3"/>
            <a:r>
              <a:rPr lang="en-AU" sz="1700" baseline="0" dirty="0"/>
              <a:t>4</a:t>
            </a:r>
          </a:p>
          <a:p>
            <a:pPr lvl="4"/>
            <a:r>
              <a:rPr lang="en-AU" sz="1700" baseline="0" dirty="0"/>
              <a:t>5</a:t>
            </a:r>
          </a:p>
          <a:p>
            <a:pPr lvl="5"/>
            <a:r>
              <a:rPr lang="en-AU" sz="1700" baseline="0" dirty="0"/>
              <a:t>6</a:t>
            </a:r>
          </a:p>
          <a:p>
            <a:pPr lvl="6"/>
            <a:r>
              <a:rPr lang="en-AU" sz="1700" baseline="0" dirty="0"/>
              <a:t>7</a:t>
            </a:r>
          </a:p>
          <a:p>
            <a:pPr lvl="7"/>
            <a:r>
              <a:rPr lang="en-AU" sz="1700" baseline="0" dirty="0"/>
              <a:t>8</a:t>
            </a:r>
          </a:p>
          <a:p>
            <a:pPr lvl="8"/>
            <a:r>
              <a:rPr lang="en-AU" sz="1700" baseline="0" dirty="0"/>
              <a:t>9</a:t>
            </a:r>
            <a:endParaRPr lang="en-GB" dirty="0"/>
          </a:p>
        </p:txBody>
      </p:sp>
      <p:pic>
        <p:nvPicPr>
          <p:cNvPr id="12" name="Picture 11">
            <a:extLst>
              <a:ext uri="{FF2B5EF4-FFF2-40B4-BE49-F238E27FC236}">
                <a16:creationId xmlns:a16="http://schemas.microsoft.com/office/drawing/2014/main" id="{022F99A3-414F-444C-BE86-79C48E0649D8}"/>
              </a:ext>
            </a:extLst>
          </p:cNvPr>
          <p:cNvPicPr>
            <a:picLocks noChangeAspect="1"/>
          </p:cNvPicPr>
          <p:nvPr userDrawn="1"/>
        </p:nvPicPr>
        <p:blipFill>
          <a:blip r:embed="rId2"/>
          <a:stretch>
            <a:fillRect/>
          </a:stretch>
        </p:blipFill>
        <p:spPr>
          <a:xfrm>
            <a:off x="504826" y="517525"/>
            <a:ext cx="3197225" cy="602586"/>
          </a:xfrm>
          <a:prstGeom prst="rect">
            <a:avLst/>
          </a:prstGeom>
        </p:spPr>
      </p:pic>
      <p:sp>
        <p:nvSpPr>
          <p:cNvPr id="18" name="Text Placeholder 10">
            <a:extLst>
              <a:ext uri="{FF2B5EF4-FFF2-40B4-BE49-F238E27FC236}">
                <a16:creationId xmlns:a16="http://schemas.microsoft.com/office/drawing/2014/main" id="{0F69D152-81D7-4A44-A564-8BBE3AF3F16E}"/>
              </a:ext>
            </a:extLst>
          </p:cNvPr>
          <p:cNvSpPr>
            <a:spLocks noGrp="1"/>
          </p:cNvSpPr>
          <p:nvPr>
            <p:ph type="body" sz="quarter" idx="17" hasCustomPrompt="1"/>
          </p:nvPr>
        </p:nvSpPr>
        <p:spPr>
          <a:xfrm>
            <a:off x="8115868" y="1828800"/>
            <a:ext cx="4076132" cy="5028344"/>
          </a:xfrm>
          <a:blipFill dpi="0" rotWithShape="1">
            <a:blip r:embed="rId3" cstate="print">
              <a:extLst>
                <a:ext uri="{28A0092B-C50C-407E-A947-70E740481C1C}">
                  <a14:useLocalDpi xmlns:a14="http://schemas.microsoft.com/office/drawing/2010/main" val="0"/>
                </a:ext>
              </a:extLst>
            </a:blip>
            <a:srcRect/>
            <a:stretch>
              <a:fillRect l="133" r="-74209" b="-40782"/>
            </a:stretch>
          </a:blipFill>
        </p:spPr>
        <p:txBody>
          <a:bodyPr/>
          <a:lstStyle>
            <a:lvl1pPr marL="0" indent="0">
              <a:lnSpc>
                <a:spcPct val="100000"/>
              </a:lnSpc>
              <a:spcBef>
                <a:spcPts val="1500"/>
              </a:spcBef>
              <a:spcAft>
                <a:spcPts val="0"/>
              </a:spcAft>
              <a:buFont typeface="+mj-lt"/>
              <a:buNone/>
              <a:defRPr sz="200">
                <a:noFill/>
                <a:latin typeface="+mn-lt"/>
              </a:defRPr>
            </a:lvl1pPr>
            <a:lvl2pPr marL="0" indent="0">
              <a:lnSpc>
                <a:spcPct val="100000"/>
              </a:lnSpc>
              <a:spcAft>
                <a:spcPts val="0"/>
              </a:spcAft>
              <a:buFont typeface="+mj-lt"/>
              <a:buNone/>
              <a:defRPr sz="200" b="0">
                <a:noFill/>
                <a:latin typeface="+mn-lt"/>
              </a:defRPr>
            </a:lvl2pPr>
            <a:lvl3pPr marL="0" indent="0">
              <a:lnSpc>
                <a:spcPct val="100000"/>
              </a:lnSpc>
              <a:spcAft>
                <a:spcPts val="0"/>
              </a:spcAft>
              <a:buFont typeface="+mj-lt"/>
              <a:buNone/>
              <a:defRPr sz="200" b="0">
                <a:noFill/>
                <a:latin typeface="+mn-lt"/>
              </a:defRPr>
            </a:lvl3pPr>
            <a:lvl4pPr marL="0" indent="0">
              <a:lnSpc>
                <a:spcPct val="100000"/>
              </a:lnSpc>
              <a:spcBef>
                <a:spcPts val="0"/>
              </a:spcBef>
              <a:spcAft>
                <a:spcPts val="0"/>
              </a:spcAft>
              <a:buFont typeface="+mj-lt"/>
              <a:buNone/>
              <a:defRPr sz="200" b="0">
                <a:noFill/>
                <a:latin typeface="+mn-lt"/>
              </a:defRPr>
            </a:lvl4pPr>
            <a:lvl5pPr marL="0" indent="0">
              <a:lnSpc>
                <a:spcPct val="100000"/>
              </a:lnSpc>
              <a:spcBef>
                <a:spcPts val="0"/>
              </a:spcBef>
              <a:spcAft>
                <a:spcPts val="0"/>
              </a:spcAft>
              <a:buFont typeface="+mj-lt"/>
              <a:buNone/>
              <a:defRPr sz="200" b="0">
                <a:noFill/>
                <a:latin typeface="+mn-lt"/>
              </a:defRPr>
            </a:lvl5pPr>
            <a:lvl6pPr marL="0" indent="0">
              <a:lnSpc>
                <a:spcPct val="100000"/>
              </a:lnSpc>
              <a:spcBef>
                <a:spcPts val="0"/>
              </a:spcBef>
              <a:spcAft>
                <a:spcPts val="0"/>
              </a:spcAft>
              <a:buFont typeface="+mj-lt"/>
              <a:buNone/>
              <a:defRPr sz="200" b="0">
                <a:noFill/>
                <a:latin typeface="+mn-lt"/>
              </a:defRPr>
            </a:lvl6pPr>
            <a:lvl7pPr marL="0" indent="0">
              <a:lnSpc>
                <a:spcPct val="100000"/>
              </a:lnSpc>
              <a:spcAft>
                <a:spcPts val="0"/>
              </a:spcAft>
              <a:buFont typeface="+mj-lt"/>
              <a:buNone/>
              <a:defRPr sz="200" b="0">
                <a:noFill/>
                <a:latin typeface="+mn-lt"/>
              </a:defRPr>
            </a:lvl7pPr>
            <a:lvl8pPr marL="0" indent="0">
              <a:lnSpc>
                <a:spcPct val="100000"/>
              </a:lnSpc>
              <a:spcAft>
                <a:spcPts val="0"/>
              </a:spcAft>
              <a:buFont typeface="+mj-lt"/>
              <a:buNone/>
              <a:defRPr sz="200" b="0">
                <a:noFill/>
                <a:latin typeface="+mn-lt"/>
              </a:defRPr>
            </a:lvl8pPr>
            <a:lvl9pPr marL="0" indent="0">
              <a:lnSpc>
                <a:spcPct val="100000"/>
              </a:lnSpc>
              <a:spcAft>
                <a:spcPts val="0"/>
              </a:spcAft>
              <a:buFont typeface="+mj-lt"/>
              <a:buNone/>
              <a:defRPr sz="200" b="0">
                <a:noFill/>
                <a:latin typeface="+mn-lt"/>
              </a:defRPr>
            </a:lvl9pPr>
          </a:lstStyle>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pic>
        <p:nvPicPr>
          <p:cNvPr id="3" name="Picture 2">
            <a:extLst>
              <a:ext uri="{FF2B5EF4-FFF2-40B4-BE49-F238E27FC236}">
                <a16:creationId xmlns:a16="http://schemas.microsoft.com/office/drawing/2014/main" id="{632C287C-A2B5-D806-9F11-1C6418341E0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04825" y="6258179"/>
            <a:ext cx="3669799" cy="371857"/>
          </a:xfrm>
          <a:prstGeom prst="rect">
            <a:avLst/>
          </a:prstGeom>
        </p:spPr>
      </p:pic>
    </p:spTree>
    <p:extLst>
      <p:ext uri="{BB962C8B-B14F-4D97-AF65-F5344CB8AC3E}">
        <p14:creationId xmlns:p14="http://schemas.microsoft.com/office/powerpoint/2010/main" val="28508248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Title Slide A">
    <p:spTree>
      <p:nvGrpSpPr>
        <p:cNvPr id="1" name=""/>
        <p:cNvGrpSpPr/>
        <p:nvPr/>
      </p:nvGrpSpPr>
      <p:grpSpPr>
        <a:xfrm>
          <a:off x="0" y="0"/>
          <a:ext cx="0" cy="0"/>
          <a:chOff x="0" y="0"/>
          <a:chExt cx="0" cy="0"/>
        </a:xfrm>
      </p:grpSpPr>
      <p:sp>
        <p:nvSpPr>
          <p:cNvPr id="19" name="Picture Placeholder 7">
            <a:extLst>
              <a:ext uri="{FF2B5EF4-FFF2-40B4-BE49-F238E27FC236}">
                <a16:creationId xmlns:a16="http://schemas.microsoft.com/office/drawing/2014/main" id="{E55E51DD-F396-4940-90D1-0AE68100F112}"/>
              </a:ext>
            </a:extLst>
          </p:cNvPr>
          <p:cNvSpPr>
            <a:spLocks noGrp="1"/>
          </p:cNvSpPr>
          <p:nvPr>
            <p:ph type="pic" sz="quarter" idx="15" hasCustomPrompt="1"/>
          </p:nvPr>
        </p:nvSpPr>
        <p:spPr>
          <a:xfrm>
            <a:off x="7152462" y="0"/>
            <a:ext cx="5039537" cy="6858000"/>
          </a:xfrm>
          <a:solidFill>
            <a:schemeClr val="bg1">
              <a:lumMod val="75000"/>
            </a:schemeClr>
          </a:solidFill>
        </p:spPr>
        <p:txBody>
          <a:bodyPr lIns="216000" tIns="216000" rIns="216000" bIns="216000"/>
          <a:lstStyle>
            <a:lvl1pPr>
              <a:defRPr sz="1400">
                <a:solidFill>
                  <a:schemeClr val="bg1"/>
                </a:solidFill>
              </a:defRPr>
            </a:lvl1pPr>
          </a:lstStyle>
          <a:p>
            <a:r>
              <a:rPr lang="en-US" dirty="0"/>
              <a:t>Click icon to add picture. If the icon is concealed by the graphic, either click on the grey placeholder and select: ‘Insert &gt; Picture’, or drag and drop from File Finder.</a:t>
            </a:r>
            <a:endParaRPr lang="en-AU" dirty="0"/>
          </a:p>
        </p:txBody>
      </p:sp>
      <p:sp>
        <p:nvSpPr>
          <p:cNvPr id="2" name="Title 1"/>
          <p:cNvSpPr>
            <a:spLocks noGrp="1"/>
          </p:cNvSpPr>
          <p:nvPr>
            <p:ph type="ctrTitle" hasCustomPrompt="1"/>
          </p:nvPr>
        </p:nvSpPr>
        <p:spPr>
          <a:xfrm>
            <a:off x="419099" y="3052798"/>
            <a:ext cx="5067301" cy="2196365"/>
          </a:xfrm>
          <a:prstGeom prst="rect">
            <a:avLst/>
          </a:prstGeom>
        </p:spPr>
        <p:txBody>
          <a:bodyPr anchor="b"/>
          <a:lstStyle>
            <a:lvl1pPr algn="l">
              <a:lnSpc>
                <a:spcPts val="5500"/>
              </a:lnSpc>
              <a:defRPr sz="4500" b="1" u="sng" spc="0" baseline="0">
                <a:solidFill>
                  <a:schemeClr val="tx2"/>
                </a:solidFill>
                <a:uFill>
                  <a:solidFill>
                    <a:schemeClr val="accent2"/>
                  </a:solidFill>
                </a:uFill>
              </a:defRPr>
            </a:lvl1pPr>
          </a:lstStyle>
          <a:p>
            <a:r>
              <a:rPr lang="en-US" dirty="0"/>
              <a:t>Click to add title</a:t>
            </a:r>
            <a:endParaRPr lang="en-GB" dirty="0"/>
          </a:p>
        </p:txBody>
      </p:sp>
      <p:sp>
        <p:nvSpPr>
          <p:cNvPr id="6" name="Subtitle 2">
            <a:extLst>
              <a:ext uri="{FF2B5EF4-FFF2-40B4-BE49-F238E27FC236}">
                <a16:creationId xmlns:a16="http://schemas.microsoft.com/office/drawing/2014/main" id="{B113A054-12CB-4197-89CB-FBA21D5F8988}"/>
              </a:ext>
            </a:extLst>
          </p:cNvPr>
          <p:cNvSpPr>
            <a:spLocks noGrp="1"/>
          </p:cNvSpPr>
          <p:nvPr>
            <p:ph type="subTitle" idx="1" hasCustomPrompt="1"/>
          </p:nvPr>
        </p:nvSpPr>
        <p:spPr>
          <a:xfrm>
            <a:off x="419099" y="5437684"/>
            <a:ext cx="5067300" cy="559815"/>
          </a:xfrm>
        </p:spPr>
        <p:txBody>
          <a:bodyPr/>
          <a:lstStyle>
            <a:lvl1pPr marL="0" indent="0" algn="l">
              <a:lnSpc>
                <a:spcPct val="100000"/>
              </a:lnSpc>
              <a:spcAft>
                <a:spcPts val="0"/>
              </a:spcAft>
              <a:buNone/>
              <a:defRPr sz="1700" b="1" baseline="0">
                <a:solidFill>
                  <a:schemeClr val="tx2"/>
                </a:solidFill>
              </a:defRPr>
            </a:lvl1pPr>
            <a:lvl2pPr marL="0" indent="0" algn="l">
              <a:lnSpc>
                <a:spcPct val="100000"/>
              </a:lnSpc>
              <a:spcAft>
                <a:spcPts val="0"/>
              </a:spcAft>
              <a:buNone/>
              <a:defRPr sz="2000" b="1">
                <a:solidFill>
                  <a:schemeClr val="tx2"/>
                </a:solidFill>
                <a:latin typeface="+mj-lt"/>
              </a:defRPr>
            </a:lvl2pPr>
            <a:lvl3pPr marL="0" indent="0" algn="l">
              <a:lnSpc>
                <a:spcPct val="100000"/>
              </a:lnSpc>
              <a:spcAft>
                <a:spcPts val="0"/>
              </a:spcAft>
              <a:buNone/>
              <a:defRPr sz="1500" b="1">
                <a:solidFill>
                  <a:schemeClr val="tx2"/>
                </a:solidFill>
                <a:latin typeface="+mj-lt"/>
              </a:defRPr>
            </a:lvl3pPr>
            <a:lvl4pPr marL="0" indent="0" algn="l">
              <a:lnSpc>
                <a:spcPct val="100000"/>
              </a:lnSpc>
              <a:spcBef>
                <a:spcPts val="0"/>
              </a:spcBef>
              <a:spcAft>
                <a:spcPts val="0"/>
              </a:spcAft>
              <a:buNone/>
              <a:defRPr sz="1800" b="1">
                <a:solidFill>
                  <a:schemeClr val="tx2"/>
                </a:solidFill>
                <a:latin typeface="+mj-lt"/>
              </a:defRPr>
            </a:lvl4pPr>
            <a:lvl5pPr marL="0" indent="0" algn="l">
              <a:lnSpc>
                <a:spcPct val="100000"/>
              </a:lnSpc>
              <a:spcBef>
                <a:spcPts val="0"/>
              </a:spcBef>
              <a:buNone/>
              <a:defRPr sz="1400" b="1">
                <a:solidFill>
                  <a:schemeClr val="tx2"/>
                </a:solidFill>
                <a:latin typeface="+mj-lt"/>
              </a:defRPr>
            </a:lvl5pPr>
            <a:lvl6pPr marL="0" indent="0" algn="l">
              <a:lnSpc>
                <a:spcPct val="100000"/>
              </a:lnSpc>
              <a:spcBef>
                <a:spcPts val="0"/>
              </a:spcBef>
              <a:spcAft>
                <a:spcPts val="0"/>
              </a:spcAft>
              <a:buNone/>
              <a:defRPr sz="1900" b="1">
                <a:solidFill>
                  <a:schemeClr val="tx2"/>
                </a:solidFill>
                <a:latin typeface="+mj-lt"/>
              </a:defRPr>
            </a:lvl6pPr>
            <a:lvl7pPr marL="0" indent="0" algn="l">
              <a:lnSpc>
                <a:spcPct val="100000"/>
              </a:lnSpc>
              <a:spcAft>
                <a:spcPts val="0"/>
              </a:spcAft>
              <a:buNone/>
              <a:defRPr sz="1400" b="1">
                <a:solidFill>
                  <a:schemeClr val="tx2"/>
                </a:solidFill>
                <a:latin typeface="+mj-lt"/>
              </a:defRPr>
            </a:lvl7pPr>
            <a:lvl8pPr marL="0" indent="0" algn="l">
              <a:lnSpc>
                <a:spcPct val="100000"/>
              </a:lnSpc>
              <a:spcAft>
                <a:spcPts val="0"/>
              </a:spcAft>
              <a:buNone/>
              <a:defRPr sz="1900" b="1">
                <a:solidFill>
                  <a:schemeClr val="tx2"/>
                </a:solidFill>
                <a:latin typeface="+mj-lt"/>
              </a:defRPr>
            </a:lvl8pPr>
            <a:lvl9pPr marL="0" indent="0" algn="l">
              <a:lnSpc>
                <a:spcPct val="100000"/>
              </a:lnSpc>
              <a:spcAft>
                <a:spcPts val="0"/>
              </a:spcAft>
              <a:buNone/>
              <a:defRPr sz="1400" b="1">
                <a:solidFill>
                  <a:schemeClr val="tx2"/>
                </a:solidFill>
              </a:defRPr>
            </a:lvl9pPr>
          </a:lstStyle>
          <a:p>
            <a:r>
              <a:rPr lang="en-AU" sz="1700" baseline="0" dirty="0"/>
              <a:t>21st June, 2018</a:t>
            </a:r>
          </a:p>
          <a:p>
            <a:pPr lvl="1"/>
            <a:r>
              <a:rPr lang="en-AU" sz="1700" baseline="0" dirty="0"/>
              <a:t>2</a:t>
            </a:r>
          </a:p>
          <a:p>
            <a:pPr lvl="2"/>
            <a:r>
              <a:rPr lang="en-AU" sz="1700" baseline="0" dirty="0"/>
              <a:t>3</a:t>
            </a:r>
          </a:p>
          <a:p>
            <a:pPr lvl="3"/>
            <a:r>
              <a:rPr lang="en-AU" sz="1700" baseline="0" dirty="0"/>
              <a:t>4</a:t>
            </a:r>
          </a:p>
          <a:p>
            <a:pPr lvl="4"/>
            <a:r>
              <a:rPr lang="en-AU" sz="1700" baseline="0" dirty="0"/>
              <a:t>5</a:t>
            </a:r>
          </a:p>
          <a:p>
            <a:pPr lvl="5"/>
            <a:r>
              <a:rPr lang="en-AU" sz="1700" baseline="0" dirty="0"/>
              <a:t>6</a:t>
            </a:r>
          </a:p>
          <a:p>
            <a:pPr lvl="6"/>
            <a:r>
              <a:rPr lang="en-AU" sz="1700" baseline="0" dirty="0"/>
              <a:t>7</a:t>
            </a:r>
          </a:p>
          <a:p>
            <a:pPr lvl="7"/>
            <a:r>
              <a:rPr lang="en-AU" sz="1700" baseline="0" dirty="0"/>
              <a:t>8</a:t>
            </a:r>
          </a:p>
          <a:p>
            <a:pPr lvl="8"/>
            <a:r>
              <a:rPr lang="en-AU" sz="1700" baseline="0" dirty="0"/>
              <a:t>9</a:t>
            </a:r>
            <a:endParaRPr lang="en-GB" dirty="0"/>
          </a:p>
        </p:txBody>
      </p:sp>
      <p:pic>
        <p:nvPicPr>
          <p:cNvPr id="12" name="Picture 11">
            <a:extLst>
              <a:ext uri="{FF2B5EF4-FFF2-40B4-BE49-F238E27FC236}">
                <a16:creationId xmlns:a16="http://schemas.microsoft.com/office/drawing/2014/main" id="{022F99A3-414F-444C-BE86-79C48E0649D8}"/>
              </a:ext>
            </a:extLst>
          </p:cNvPr>
          <p:cNvPicPr>
            <a:picLocks noChangeAspect="1"/>
          </p:cNvPicPr>
          <p:nvPr userDrawn="1"/>
        </p:nvPicPr>
        <p:blipFill>
          <a:blip r:embed="rId2"/>
          <a:stretch>
            <a:fillRect/>
          </a:stretch>
        </p:blipFill>
        <p:spPr>
          <a:xfrm>
            <a:off x="504825" y="517525"/>
            <a:ext cx="3197225" cy="602586"/>
          </a:xfrm>
          <a:prstGeom prst="rect">
            <a:avLst/>
          </a:prstGeom>
        </p:spPr>
      </p:pic>
      <p:pic>
        <p:nvPicPr>
          <p:cNvPr id="39" name="Picture 38">
            <a:extLst>
              <a:ext uri="{FF2B5EF4-FFF2-40B4-BE49-F238E27FC236}">
                <a16:creationId xmlns:a16="http://schemas.microsoft.com/office/drawing/2014/main" id="{D4F5EE68-870B-4F8B-BF3F-B71CA1D765EB}"/>
              </a:ext>
            </a:extLst>
          </p:cNvPr>
          <p:cNvPicPr>
            <a:picLocks noChangeAspect="1"/>
          </p:cNvPicPr>
          <p:nvPr userDrawn="1"/>
        </p:nvPicPr>
        <p:blipFill>
          <a:blip r:embed="rId3"/>
          <a:stretch>
            <a:fillRect/>
          </a:stretch>
        </p:blipFill>
        <p:spPr>
          <a:xfrm>
            <a:off x="504826" y="6359759"/>
            <a:ext cx="2609850" cy="247706"/>
          </a:xfrm>
          <a:prstGeom prst="rect">
            <a:avLst/>
          </a:prstGeom>
        </p:spPr>
      </p:pic>
      <p:sp>
        <p:nvSpPr>
          <p:cNvPr id="18" name="Text Placeholder 10">
            <a:extLst>
              <a:ext uri="{FF2B5EF4-FFF2-40B4-BE49-F238E27FC236}">
                <a16:creationId xmlns:a16="http://schemas.microsoft.com/office/drawing/2014/main" id="{0F69D152-81D7-4A44-A564-8BBE3AF3F16E}"/>
              </a:ext>
            </a:extLst>
          </p:cNvPr>
          <p:cNvSpPr>
            <a:spLocks noGrp="1"/>
          </p:cNvSpPr>
          <p:nvPr>
            <p:ph type="body" sz="quarter" idx="17" hasCustomPrompt="1"/>
          </p:nvPr>
        </p:nvSpPr>
        <p:spPr>
          <a:xfrm>
            <a:off x="8115868" y="1828800"/>
            <a:ext cx="4076132" cy="5028344"/>
          </a:xfrm>
          <a:blipFill dpi="0" rotWithShape="1">
            <a:blip r:embed="rId4">
              <a:extLst>
                <a:ext uri="{28A0092B-C50C-407E-A947-70E740481C1C}">
                  <a14:useLocalDpi xmlns:a14="http://schemas.microsoft.com/office/drawing/2010/main" val="0"/>
                </a:ext>
              </a:extLst>
            </a:blip>
            <a:srcRect/>
            <a:stretch>
              <a:fillRect l="133" r="-74209" b="-40782"/>
            </a:stretch>
          </a:blipFill>
        </p:spPr>
        <p:txBody>
          <a:bodyPr/>
          <a:lstStyle>
            <a:lvl1pPr marL="0" indent="0">
              <a:lnSpc>
                <a:spcPct val="100000"/>
              </a:lnSpc>
              <a:spcBef>
                <a:spcPts val="1500"/>
              </a:spcBef>
              <a:spcAft>
                <a:spcPts val="0"/>
              </a:spcAft>
              <a:buFont typeface="+mj-lt"/>
              <a:buNone/>
              <a:defRPr sz="200">
                <a:noFill/>
                <a:latin typeface="+mn-lt"/>
              </a:defRPr>
            </a:lvl1pPr>
            <a:lvl2pPr marL="0" indent="0">
              <a:lnSpc>
                <a:spcPct val="100000"/>
              </a:lnSpc>
              <a:spcAft>
                <a:spcPts val="0"/>
              </a:spcAft>
              <a:buFont typeface="+mj-lt"/>
              <a:buNone/>
              <a:defRPr sz="200" b="0">
                <a:noFill/>
                <a:latin typeface="+mn-lt"/>
              </a:defRPr>
            </a:lvl2pPr>
            <a:lvl3pPr marL="0" indent="0">
              <a:lnSpc>
                <a:spcPct val="100000"/>
              </a:lnSpc>
              <a:spcAft>
                <a:spcPts val="0"/>
              </a:spcAft>
              <a:buFont typeface="+mj-lt"/>
              <a:buNone/>
              <a:defRPr sz="200" b="0">
                <a:noFill/>
                <a:latin typeface="+mn-lt"/>
              </a:defRPr>
            </a:lvl3pPr>
            <a:lvl4pPr marL="0" indent="0">
              <a:lnSpc>
                <a:spcPct val="100000"/>
              </a:lnSpc>
              <a:spcBef>
                <a:spcPts val="0"/>
              </a:spcBef>
              <a:spcAft>
                <a:spcPts val="0"/>
              </a:spcAft>
              <a:buFont typeface="+mj-lt"/>
              <a:buNone/>
              <a:defRPr sz="200" b="0">
                <a:noFill/>
                <a:latin typeface="+mn-lt"/>
              </a:defRPr>
            </a:lvl4pPr>
            <a:lvl5pPr marL="0" indent="0">
              <a:lnSpc>
                <a:spcPct val="100000"/>
              </a:lnSpc>
              <a:spcBef>
                <a:spcPts val="0"/>
              </a:spcBef>
              <a:spcAft>
                <a:spcPts val="0"/>
              </a:spcAft>
              <a:buFont typeface="+mj-lt"/>
              <a:buNone/>
              <a:defRPr sz="200" b="0">
                <a:noFill/>
                <a:latin typeface="+mn-lt"/>
              </a:defRPr>
            </a:lvl5pPr>
            <a:lvl6pPr marL="0" indent="0">
              <a:lnSpc>
                <a:spcPct val="100000"/>
              </a:lnSpc>
              <a:spcBef>
                <a:spcPts val="0"/>
              </a:spcBef>
              <a:spcAft>
                <a:spcPts val="0"/>
              </a:spcAft>
              <a:buFont typeface="+mj-lt"/>
              <a:buNone/>
              <a:defRPr sz="200" b="0">
                <a:noFill/>
                <a:latin typeface="+mn-lt"/>
              </a:defRPr>
            </a:lvl6pPr>
            <a:lvl7pPr marL="0" indent="0">
              <a:lnSpc>
                <a:spcPct val="100000"/>
              </a:lnSpc>
              <a:spcAft>
                <a:spcPts val="0"/>
              </a:spcAft>
              <a:buFont typeface="+mj-lt"/>
              <a:buNone/>
              <a:defRPr sz="200" b="0">
                <a:noFill/>
                <a:latin typeface="+mn-lt"/>
              </a:defRPr>
            </a:lvl7pPr>
            <a:lvl8pPr marL="0" indent="0">
              <a:lnSpc>
                <a:spcPct val="100000"/>
              </a:lnSpc>
              <a:spcAft>
                <a:spcPts val="0"/>
              </a:spcAft>
              <a:buFont typeface="+mj-lt"/>
              <a:buNone/>
              <a:defRPr sz="200" b="0">
                <a:noFill/>
                <a:latin typeface="+mn-lt"/>
              </a:defRPr>
            </a:lvl8pPr>
            <a:lvl9pPr marL="0" indent="0">
              <a:lnSpc>
                <a:spcPct val="100000"/>
              </a:lnSpc>
              <a:spcAft>
                <a:spcPts val="0"/>
              </a:spcAft>
              <a:buFont typeface="+mj-lt"/>
              <a:buNone/>
              <a:defRPr sz="200" b="0">
                <a:noFill/>
                <a:latin typeface="+mn-lt"/>
              </a:defRPr>
            </a:lvl9pPr>
          </a:lstStyle>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Tree>
    <p:extLst>
      <p:ext uri="{BB962C8B-B14F-4D97-AF65-F5344CB8AC3E}">
        <p14:creationId xmlns:p14="http://schemas.microsoft.com/office/powerpoint/2010/main" val="2429438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B">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407E6DA-61B2-48F0-976F-D6A1C9B8F231}"/>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Picture Placeholder 7">
            <a:extLst>
              <a:ext uri="{FF2B5EF4-FFF2-40B4-BE49-F238E27FC236}">
                <a16:creationId xmlns:a16="http://schemas.microsoft.com/office/drawing/2014/main" id="{E55E51DD-F396-4940-90D1-0AE68100F112}"/>
              </a:ext>
            </a:extLst>
          </p:cNvPr>
          <p:cNvSpPr>
            <a:spLocks noGrp="1"/>
          </p:cNvSpPr>
          <p:nvPr>
            <p:ph type="pic" sz="quarter" idx="15" hasCustomPrompt="1"/>
          </p:nvPr>
        </p:nvSpPr>
        <p:spPr>
          <a:xfrm>
            <a:off x="7152462" y="0"/>
            <a:ext cx="5039537" cy="6858000"/>
          </a:xfrm>
          <a:solidFill>
            <a:schemeClr val="bg1">
              <a:lumMod val="75000"/>
            </a:schemeClr>
          </a:solidFill>
        </p:spPr>
        <p:txBody>
          <a:bodyPr lIns="216000" tIns="216000" rIns="216000" bIns="216000"/>
          <a:lstStyle>
            <a:lvl1pPr>
              <a:defRPr sz="1400">
                <a:solidFill>
                  <a:schemeClr val="bg1"/>
                </a:solidFill>
              </a:defRPr>
            </a:lvl1pPr>
          </a:lstStyle>
          <a:p>
            <a:r>
              <a:rPr lang="en-US" dirty="0"/>
              <a:t>Click icon to add picture. If the icon is concealed by the graphic, either click on the grey placeholder and select: ‘Insert &gt; Picture’, or drag and drop from File Finder.</a:t>
            </a:r>
            <a:endParaRPr lang="en-AU" dirty="0"/>
          </a:p>
        </p:txBody>
      </p:sp>
      <p:sp>
        <p:nvSpPr>
          <p:cNvPr id="2" name="Title 1"/>
          <p:cNvSpPr>
            <a:spLocks noGrp="1"/>
          </p:cNvSpPr>
          <p:nvPr>
            <p:ph type="ctrTitle" hasCustomPrompt="1"/>
          </p:nvPr>
        </p:nvSpPr>
        <p:spPr>
          <a:xfrm>
            <a:off x="419099" y="3052798"/>
            <a:ext cx="5067301" cy="2196365"/>
          </a:xfrm>
          <a:prstGeom prst="rect">
            <a:avLst/>
          </a:prstGeom>
        </p:spPr>
        <p:txBody>
          <a:bodyPr anchor="b"/>
          <a:lstStyle>
            <a:lvl1pPr algn="l">
              <a:lnSpc>
                <a:spcPts val="5500"/>
              </a:lnSpc>
              <a:defRPr sz="4500" b="1" u="sng" spc="0" baseline="0">
                <a:solidFill>
                  <a:schemeClr val="tx2"/>
                </a:solidFill>
                <a:uFill>
                  <a:solidFill>
                    <a:schemeClr val="bg1"/>
                  </a:solidFill>
                </a:uFill>
              </a:defRPr>
            </a:lvl1pPr>
          </a:lstStyle>
          <a:p>
            <a:r>
              <a:rPr lang="en-US" dirty="0"/>
              <a:t>Click to add title</a:t>
            </a:r>
            <a:endParaRPr lang="en-GB" dirty="0"/>
          </a:p>
        </p:txBody>
      </p:sp>
      <p:sp>
        <p:nvSpPr>
          <p:cNvPr id="6" name="Subtitle 2">
            <a:extLst>
              <a:ext uri="{FF2B5EF4-FFF2-40B4-BE49-F238E27FC236}">
                <a16:creationId xmlns:a16="http://schemas.microsoft.com/office/drawing/2014/main" id="{B113A054-12CB-4197-89CB-FBA21D5F8988}"/>
              </a:ext>
            </a:extLst>
          </p:cNvPr>
          <p:cNvSpPr>
            <a:spLocks noGrp="1"/>
          </p:cNvSpPr>
          <p:nvPr>
            <p:ph type="subTitle" idx="1" hasCustomPrompt="1"/>
          </p:nvPr>
        </p:nvSpPr>
        <p:spPr>
          <a:xfrm>
            <a:off x="419099" y="5437684"/>
            <a:ext cx="5067300" cy="559815"/>
          </a:xfrm>
        </p:spPr>
        <p:txBody>
          <a:bodyPr/>
          <a:lstStyle>
            <a:lvl1pPr marL="0" indent="0" algn="l">
              <a:lnSpc>
                <a:spcPct val="100000"/>
              </a:lnSpc>
              <a:spcAft>
                <a:spcPts val="0"/>
              </a:spcAft>
              <a:buNone/>
              <a:defRPr sz="1700" b="1" baseline="0">
                <a:solidFill>
                  <a:schemeClr val="tx2"/>
                </a:solidFill>
              </a:defRPr>
            </a:lvl1pPr>
            <a:lvl2pPr marL="0" indent="0" algn="l">
              <a:lnSpc>
                <a:spcPct val="100000"/>
              </a:lnSpc>
              <a:spcAft>
                <a:spcPts val="0"/>
              </a:spcAft>
              <a:buNone/>
              <a:defRPr sz="2000" b="1">
                <a:solidFill>
                  <a:schemeClr val="tx2"/>
                </a:solidFill>
                <a:latin typeface="+mj-lt"/>
              </a:defRPr>
            </a:lvl2pPr>
            <a:lvl3pPr marL="0" indent="0" algn="l">
              <a:lnSpc>
                <a:spcPct val="100000"/>
              </a:lnSpc>
              <a:spcAft>
                <a:spcPts val="0"/>
              </a:spcAft>
              <a:buNone/>
              <a:defRPr sz="1500" b="1">
                <a:solidFill>
                  <a:schemeClr val="tx2"/>
                </a:solidFill>
                <a:latin typeface="+mj-lt"/>
              </a:defRPr>
            </a:lvl3pPr>
            <a:lvl4pPr marL="0" indent="0" algn="l">
              <a:lnSpc>
                <a:spcPct val="100000"/>
              </a:lnSpc>
              <a:spcBef>
                <a:spcPts val="0"/>
              </a:spcBef>
              <a:spcAft>
                <a:spcPts val="0"/>
              </a:spcAft>
              <a:buNone/>
              <a:defRPr sz="1800" b="1">
                <a:solidFill>
                  <a:schemeClr val="tx2"/>
                </a:solidFill>
                <a:latin typeface="+mj-lt"/>
              </a:defRPr>
            </a:lvl4pPr>
            <a:lvl5pPr marL="0" indent="0" algn="l">
              <a:lnSpc>
                <a:spcPct val="100000"/>
              </a:lnSpc>
              <a:spcBef>
                <a:spcPts val="0"/>
              </a:spcBef>
              <a:buNone/>
              <a:defRPr sz="1400" b="1">
                <a:solidFill>
                  <a:schemeClr val="tx2"/>
                </a:solidFill>
                <a:latin typeface="+mj-lt"/>
              </a:defRPr>
            </a:lvl5pPr>
            <a:lvl6pPr marL="0" indent="0" algn="l">
              <a:lnSpc>
                <a:spcPct val="100000"/>
              </a:lnSpc>
              <a:spcBef>
                <a:spcPts val="0"/>
              </a:spcBef>
              <a:spcAft>
                <a:spcPts val="0"/>
              </a:spcAft>
              <a:buNone/>
              <a:defRPr sz="1900" b="1">
                <a:solidFill>
                  <a:schemeClr val="tx2"/>
                </a:solidFill>
                <a:latin typeface="+mj-lt"/>
              </a:defRPr>
            </a:lvl6pPr>
            <a:lvl7pPr marL="0" indent="0" algn="l">
              <a:lnSpc>
                <a:spcPct val="100000"/>
              </a:lnSpc>
              <a:spcAft>
                <a:spcPts val="0"/>
              </a:spcAft>
              <a:buNone/>
              <a:defRPr sz="1400" b="1">
                <a:solidFill>
                  <a:schemeClr val="tx2"/>
                </a:solidFill>
                <a:latin typeface="+mj-lt"/>
              </a:defRPr>
            </a:lvl7pPr>
            <a:lvl8pPr marL="0" indent="0" algn="l">
              <a:lnSpc>
                <a:spcPct val="100000"/>
              </a:lnSpc>
              <a:spcAft>
                <a:spcPts val="0"/>
              </a:spcAft>
              <a:buNone/>
              <a:defRPr sz="1900" b="1">
                <a:solidFill>
                  <a:schemeClr val="tx2"/>
                </a:solidFill>
                <a:latin typeface="+mj-lt"/>
              </a:defRPr>
            </a:lvl8pPr>
            <a:lvl9pPr marL="0" indent="0" algn="l">
              <a:lnSpc>
                <a:spcPct val="100000"/>
              </a:lnSpc>
              <a:spcAft>
                <a:spcPts val="0"/>
              </a:spcAft>
              <a:buNone/>
              <a:defRPr sz="1400" b="1">
                <a:solidFill>
                  <a:schemeClr val="tx2"/>
                </a:solidFill>
              </a:defRPr>
            </a:lvl9pPr>
          </a:lstStyle>
          <a:p>
            <a:r>
              <a:rPr lang="en-AU" sz="1700" baseline="0" dirty="0"/>
              <a:t>21st June, 2018</a:t>
            </a:r>
          </a:p>
          <a:p>
            <a:pPr lvl="1"/>
            <a:r>
              <a:rPr lang="en-AU" sz="1700" baseline="0" dirty="0"/>
              <a:t>2</a:t>
            </a:r>
          </a:p>
          <a:p>
            <a:pPr lvl="2"/>
            <a:r>
              <a:rPr lang="en-AU" sz="1700" baseline="0" dirty="0"/>
              <a:t>3</a:t>
            </a:r>
          </a:p>
          <a:p>
            <a:pPr lvl="3"/>
            <a:r>
              <a:rPr lang="en-AU" sz="1700" baseline="0" dirty="0"/>
              <a:t>4</a:t>
            </a:r>
          </a:p>
          <a:p>
            <a:pPr lvl="4"/>
            <a:r>
              <a:rPr lang="en-AU" sz="1700" baseline="0" dirty="0"/>
              <a:t>5</a:t>
            </a:r>
          </a:p>
          <a:p>
            <a:pPr lvl="5"/>
            <a:r>
              <a:rPr lang="en-AU" sz="1700" baseline="0" dirty="0"/>
              <a:t>6</a:t>
            </a:r>
          </a:p>
          <a:p>
            <a:pPr lvl="6"/>
            <a:r>
              <a:rPr lang="en-AU" sz="1700" baseline="0" dirty="0"/>
              <a:t>7</a:t>
            </a:r>
          </a:p>
          <a:p>
            <a:pPr lvl="7"/>
            <a:r>
              <a:rPr lang="en-AU" sz="1700" baseline="0" dirty="0"/>
              <a:t>8</a:t>
            </a:r>
          </a:p>
          <a:p>
            <a:pPr lvl="8"/>
            <a:r>
              <a:rPr lang="en-AU" sz="1700" baseline="0" dirty="0"/>
              <a:t>9</a:t>
            </a:r>
            <a:endParaRPr lang="en-GB" dirty="0"/>
          </a:p>
        </p:txBody>
      </p:sp>
      <p:sp>
        <p:nvSpPr>
          <p:cNvPr id="18" name="Text Placeholder 10">
            <a:extLst>
              <a:ext uri="{FF2B5EF4-FFF2-40B4-BE49-F238E27FC236}">
                <a16:creationId xmlns:a16="http://schemas.microsoft.com/office/drawing/2014/main" id="{0F69D152-81D7-4A44-A564-8BBE3AF3F16E}"/>
              </a:ext>
            </a:extLst>
          </p:cNvPr>
          <p:cNvSpPr>
            <a:spLocks noGrp="1"/>
          </p:cNvSpPr>
          <p:nvPr>
            <p:ph type="body" sz="quarter" idx="17" hasCustomPrompt="1"/>
          </p:nvPr>
        </p:nvSpPr>
        <p:spPr>
          <a:xfrm>
            <a:off x="8115868" y="1828800"/>
            <a:ext cx="4076132" cy="5028344"/>
          </a:xfrm>
          <a:blipFill dpi="0" rotWithShape="1">
            <a:blip r:embed="rId2">
              <a:extLst>
                <a:ext uri="{28A0092B-C50C-407E-A947-70E740481C1C}">
                  <a14:useLocalDpi xmlns:a14="http://schemas.microsoft.com/office/drawing/2010/main" val="0"/>
                </a:ext>
              </a:extLst>
            </a:blip>
            <a:srcRect/>
            <a:stretch>
              <a:fillRect l="133" r="-74209" b="-40782"/>
            </a:stretch>
          </a:blipFill>
        </p:spPr>
        <p:txBody>
          <a:bodyPr/>
          <a:lstStyle>
            <a:lvl1pPr marL="0" indent="0">
              <a:lnSpc>
                <a:spcPct val="100000"/>
              </a:lnSpc>
              <a:spcBef>
                <a:spcPts val="1500"/>
              </a:spcBef>
              <a:spcAft>
                <a:spcPts val="0"/>
              </a:spcAft>
              <a:buFont typeface="+mj-lt"/>
              <a:buNone/>
              <a:defRPr sz="200">
                <a:noFill/>
                <a:latin typeface="+mn-lt"/>
              </a:defRPr>
            </a:lvl1pPr>
            <a:lvl2pPr marL="0" indent="0">
              <a:lnSpc>
                <a:spcPct val="100000"/>
              </a:lnSpc>
              <a:spcAft>
                <a:spcPts val="0"/>
              </a:spcAft>
              <a:buFont typeface="+mj-lt"/>
              <a:buNone/>
              <a:defRPr sz="200" b="0">
                <a:noFill/>
                <a:latin typeface="+mn-lt"/>
              </a:defRPr>
            </a:lvl2pPr>
            <a:lvl3pPr marL="0" indent="0">
              <a:lnSpc>
                <a:spcPct val="100000"/>
              </a:lnSpc>
              <a:spcAft>
                <a:spcPts val="0"/>
              </a:spcAft>
              <a:buFont typeface="+mj-lt"/>
              <a:buNone/>
              <a:defRPr sz="200" b="0">
                <a:noFill/>
                <a:latin typeface="+mn-lt"/>
              </a:defRPr>
            </a:lvl3pPr>
            <a:lvl4pPr marL="0" indent="0">
              <a:lnSpc>
                <a:spcPct val="100000"/>
              </a:lnSpc>
              <a:spcBef>
                <a:spcPts val="0"/>
              </a:spcBef>
              <a:spcAft>
                <a:spcPts val="0"/>
              </a:spcAft>
              <a:buFont typeface="+mj-lt"/>
              <a:buNone/>
              <a:defRPr sz="200" b="0">
                <a:noFill/>
                <a:latin typeface="+mn-lt"/>
              </a:defRPr>
            </a:lvl4pPr>
            <a:lvl5pPr marL="0" indent="0">
              <a:lnSpc>
                <a:spcPct val="100000"/>
              </a:lnSpc>
              <a:spcBef>
                <a:spcPts val="0"/>
              </a:spcBef>
              <a:spcAft>
                <a:spcPts val="0"/>
              </a:spcAft>
              <a:buFont typeface="+mj-lt"/>
              <a:buNone/>
              <a:defRPr sz="200" b="0">
                <a:noFill/>
                <a:latin typeface="+mn-lt"/>
              </a:defRPr>
            </a:lvl5pPr>
            <a:lvl6pPr marL="0" indent="0">
              <a:lnSpc>
                <a:spcPct val="100000"/>
              </a:lnSpc>
              <a:spcBef>
                <a:spcPts val="0"/>
              </a:spcBef>
              <a:spcAft>
                <a:spcPts val="0"/>
              </a:spcAft>
              <a:buFont typeface="+mj-lt"/>
              <a:buNone/>
              <a:defRPr sz="200" b="0">
                <a:noFill/>
                <a:latin typeface="+mn-lt"/>
              </a:defRPr>
            </a:lvl6pPr>
            <a:lvl7pPr marL="0" indent="0">
              <a:lnSpc>
                <a:spcPct val="100000"/>
              </a:lnSpc>
              <a:spcAft>
                <a:spcPts val="0"/>
              </a:spcAft>
              <a:buFont typeface="+mj-lt"/>
              <a:buNone/>
              <a:defRPr sz="200" b="0">
                <a:noFill/>
                <a:latin typeface="+mn-lt"/>
              </a:defRPr>
            </a:lvl7pPr>
            <a:lvl8pPr marL="0" indent="0">
              <a:lnSpc>
                <a:spcPct val="100000"/>
              </a:lnSpc>
              <a:spcAft>
                <a:spcPts val="0"/>
              </a:spcAft>
              <a:buFont typeface="+mj-lt"/>
              <a:buNone/>
              <a:defRPr sz="200" b="0">
                <a:noFill/>
                <a:latin typeface="+mn-lt"/>
              </a:defRPr>
            </a:lvl8pPr>
            <a:lvl9pPr marL="0" indent="0">
              <a:lnSpc>
                <a:spcPct val="100000"/>
              </a:lnSpc>
              <a:spcAft>
                <a:spcPts val="0"/>
              </a:spcAft>
              <a:buFont typeface="+mj-lt"/>
              <a:buNone/>
              <a:defRPr sz="200" b="0">
                <a:noFill/>
                <a:latin typeface="+mn-lt"/>
              </a:defRPr>
            </a:lvl9pPr>
          </a:lstStyle>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pic>
        <p:nvPicPr>
          <p:cNvPr id="8" name="Picture 7">
            <a:extLst>
              <a:ext uri="{FF2B5EF4-FFF2-40B4-BE49-F238E27FC236}">
                <a16:creationId xmlns:a16="http://schemas.microsoft.com/office/drawing/2014/main" id="{2E7DD67F-B86B-4217-B6F9-D0F9651CA050}"/>
              </a:ext>
            </a:extLst>
          </p:cNvPr>
          <p:cNvPicPr>
            <a:picLocks noChangeAspect="1"/>
          </p:cNvPicPr>
          <p:nvPr userDrawn="1"/>
        </p:nvPicPr>
        <p:blipFill>
          <a:blip r:embed="rId3"/>
          <a:stretch>
            <a:fillRect/>
          </a:stretch>
        </p:blipFill>
        <p:spPr>
          <a:xfrm>
            <a:off x="517525" y="523876"/>
            <a:ext cx="3178175" cy="598766"/>
          </a:xfrm>
          <a:prstGeom prst="rect">
            <a:avLst/>
          </a:prstGeom>
        </p:spPr>
      </p:pic>
      <p:pic>
        <p:nvPicPr>
          <p:cNvPr id="9" name="Picture 8">
            <a:extLst>
              <a:ext uri="{FF2B5EF4-FFF2-40B4-BE49-F238E27FC236}">
                <a16:creationId xmlns:a16="http://schemas.microsoft.com/office/drawing/2014/main" id="{412A5A4D-2743-4249-8B15-12FCBDF85F9C}"/>
              </a:ext>
            </a:extLst>
          </p:cNvPr>
          <p:cNvPicPr>
            <a:picLocks noChangeAspect="1"/>
          </p:cNvPicPr>
          <p:nvPr userDrawn="1"/>
        </p:nvPicPr>
        <p:blipFill>
          <a:blip r:embed="rId4"/>
          <a:stretch>
            <a:fillRect/>
          </a:stretch>
        </p:blipFill>
        <p:spPr>
          <a:xfrm>
            <a:off x="504827" y="6354474"/>
            <a:ext cx="2607467" cy="247481"/>
          </a:xfrm>
          <a:prstGeom prst="rect">
            <a:avLst/>
          </a:prstGeom>
        </p:spPr>
      </p:pic>
    </p:spTree>
    <p:extLst>
      <p:ext uri="{BB962C8B-B14F-4D97-AF65-F5344CB8AC3E}">
        <p14:creationId xmlns:p14="http://schemas.microsoft.com/office/powerpoint/2010/main" val="3036455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ontents">
    <p:spTree>
      <p:nvGrpSpPr>
        <p:cNvPr id="1" name=""/>
        <p:cNvGrpSpPr/>
        <p:nvPr/>
      </p:nvGrpSpPr>
      <p:grpSpPr>
        <a:xfrm>
          <a:off x="0" y="0"/>
          <a:ext cx="0" cy="0"/>
          <a:chOff x="0" y="0"/>
          <a:chExt cx="0" cy="0"/>
        </a:xfrm>
      </p:grpSpPr>
      <p:sp>
        <p:nvSpPr>
          <p:cNvPr id="10" name="Picture Placeholder 7">
            <a:extLst>
              <a:ext uri="{FF2B5EF4-FFF2-40B4-BE49-F238E27FC236}">
                <a16:creationId xmlns:a16="http://schemas.microsoft.com/office/drawing/2014/main" id="{276ABFB5-ECF4-41C2-8E7E-2DE9CB347DFB}"/>
              </a:ext>
            </a:extLst>
          </p:cNvPr>
          <p:cNvSpPr>
            <a:spLocks noGrp="1"/>
          </p:cNvSpPr>
          <p:nvPr>
            <p:ph type="pic" sz="quarter" idx="15"/>
          </p:nvPr>
        </p:nvSpPr>
        <p:spPr>
          <a:xfrm>
            <a:off x="5013960" y="0"/>
            <a:ext cx="7178040" cy="6858000"/>
          </a:xfrm>
          <a:solidFill>
            <a:schemeClr val="bg1">
              <a:lumMod val="75000"/>
            </a:schemeClr>
          </a:solidFill>
        </p:spPr>
        <p:txBody>
          <a:bodyPr lIns="216000" tIns="216000" rIns="216000" bIns="216000"/>
          <a:lstStyle>
            <a:lvl1pPr>
              <a:defRPr sz="1400">
                <a:solidFill>
                  <a:schemeClr val="bg1"/>
                </a:solidFill>
              </a:defRPr>
            </a:lvl1pPr>
          </a:lstStyle>
          <a:p>
            <a:r>
              <a:rPr lang="en-US"/>
              <a:t>Click icon to add picture</a:t>
            </a:r>
            <a:endParaRPr lang="en-AU" dirty="0"/>
          </a:p>
        </p:txBody>
      </p:sp>
      <p:sp>
        <p:nvSpPr>
          <p:cNvPr id="2" name="Title 1"/>
          <p:cNvSpPr>
            <a:spLocks noGrp="1"/>
          </p:cNvSpPr>
          <p:nvPr>
            <p:ph type="title" hasCustomPrompt="1"/>
          </p:nvPr>
        </p:nvSpPr>
        <p:spPr>
          <a:xfrm>
            <a:off x="416379" y="566057"/>
            <a:ext cx="4308021" cy="481693"/>
          </a:xfrm>
          <a:prstGeom prst="rect">
            <a:avLst/>
          </a:prstGeom>
        </p:spPr>
        <p:txBody>
          <a:bodyPr anchor="t"/>
          <a:lstStyle>
            <a:lvl1pPr>
              <a:defRPr/>
            </a:lvl1pPr>
          </a:lstStyle>
          <a:p>
            <a:r>
              <a:rPr lang="en-US" dirty="0"/>
              <a:t>Contents</a:t>
            </a:r>
            <a:endParaRPr lang="en-GB" dirty="0"/>
          </a:p>
        </p:txBody>
      </p:sp>
      <p:sp>
        <p:nvSpPr>
          <p:cNvPr id="6" name="Slide Number Placeholder 5"/>
          <p:cNvSpPr>
            <a:spLocks noGrp="1"/>
          </p:cNvSpPr>
          <p:nvPr>
            <p:ph type="sldNum" sz="quarter" idx="12"/>
          </p:nvPr>
        </p:nvSpPr>
        <p:spPr/>
        <p:txBody>
          <a:bodyPr/>
          <a:lstStyle/>
          <a:p>
            <a:fld id="{F5AEA0E0-5CC6-4BD0-905C-A0021E419432}" type="slidenum">
              <a:rPr lang="en-GB" smtClean="0"/>
              <a:t>‹#›</a:t>
            </a:fld>
            <a:endParaRPr lang="en-GB"/>
          </a:p>
        </p:txBody>
      </p:sp>
      <p:sp>
        <p:nvSpPr>
          <p:cNvPr id="11" name="Text Placeholder 10">
            <a:extLst>
              <a:ext uri="{FF2B5EF4-FFF2-40B4-BE49-F238E27FC236}">
                <a16:creationId xmlns:a16="http://schemas.microsoft.com/office/drawing/2014/main" id="{0792464C-A736-476D-8490-997D71B6FD6E}"/>
              </a:ext>
            </a:extLst>
          </p:cNvPr>
          <p:cNvSpPr>
            <a:spLocks noGrp="1"/>
          </p:cNvSpPr>
          <p:nvPr>
            <p:ph type="body" sz="quarter" idx="14" hasCustomPrompt="1"/>
          </p:nvPr>
        </p:nvSpPr>
        <p:spPr>
          <a:xfrm>
            <a:off x="415925" y="1431132"/>
            <a:ext cx="4308475" cy="3286125"/>
          </a:xfrm>
        </p:spPr>
        <p:txBody>
          <a:bodyPr/>
          <a:lstStyle>
            <a:lvl1pPr marL="288000" indent="-288000">
              <a:lnSpc>
                <a:spcPct val="100000"/>
              </a:lnSpc>
              <a:spcBef>
                <a:spcPts val="1500"/>
              </a:spcBef>
              <a:buFont typeface="+mj-lt"/>
              <a:buAutoNum type="arabicPeriod"/>
              <a:defRPr sz="1600">
                <a:solidFill>
                  <a:schemeClr val="tx2"/>
                </a:solidFill>
                <a:latin typeface="+mn-lt"/>
              </a:defRPr>
            </a:lvl1pPr>
            <a:lvl2pPr marL="288000" indent="-288000">
              <a:lnSpc>
                <a:spcPct val="100000"/>
              </a:lnSpc>
              <a:buFont typeface="+mj-lt"/>
              <a:buAutoNum type="arabicPeriod"/>
              <a:defRPr sz="1600" b="0">
                <a:solidFill>
                  <a:schemeClr val="tx2"/>
                </a:solidFill>
                <a:latin typeface="+mn-lt"/>
              </a:defRPr>
            </a:lvl2pPr>
            <a:lvl3pPr marL="288000" indent="-288000">
              <a:lnSpc>
                <a:spcPct val="100000"/>
              </a:lnSpc>
              <a:buFont typeface="+mj-lt"/>
              <a:buAutoNum type="arabicPeriod"/>
              <a:defRPr sz="1600" b="0">
                <a:solidFill>
                  <a:schemeClr val="tx2"/>
                </a:solidFill>
                <a:latin typeface="+mn-lt"/>
              </a:defRPr>
            </a:lvl3pPr>
            <a:lvl4pPr marL="288000" indent="-288000">
              <a:lnSpc>
                <a:spcPct val="100000"/>
              </a:lnSpc>
              <a:spcBef>
                <a:spcPts val="0"/>
              </a:spcBef>
              <a:spcAft>
                <a:spcPts val="1200"/>
              </a:spcAft>
              <a:buFont typeface="+mj-lt"/>
              <a:buAutoNum type="arabicPeriod"/>
              <a:defRPr sz="1600" b="0">
                <a:solidFill>
                  <a:schemeClr val="tx2"/>
                </a:solidFill>
                <a:latin typeface="+mn-lt"/>
              </a:defRPr>
            </a:lvl4pPr>
            <a:lvl5pPr marL="288000" indent="-288000">
              <a:lnSpc>
                <a:spcPct val="100000"/>
              </a:lnSpc>
              <a:spcAft>
                <a:spcPts val="1200"/>
              </a:spcAft>
              <a:buFont typeface="+mj-lt"/>
              <a:buAutoNum type="arabicPeriod"/>
              <a:defRPr sz="1600" b="0">
                <a:solidFill>
                  <a:schemeClr val="tx2"/>
                </a:solidFill>
                <a:latin typeface="+mn-lt"/>
              </a:defRPr>
            </a:lvl5pPr>
            <a:lvl6pPr marL="288000" indent="-288000">
              <a:lnSpc>
                <a:spcPct val="100000"/>
              </a:lnSpc>
              <a:spcBef>
                <a:spcPts val="0"/>
              </a:spcBef>
              <a:spcAft>
                <a:spcPts val="1200"/>
              </a:spcAft>
              <a:buFont typeface="+mj-lt"/>
              <a:buAutoNum type="arabicPeriod"/>
              <a:defRPr sz="1600" b="0">
                <a:solidFill>
                  <a:schemeClr val="tx2"/>
                </a:solidFill>
                <a:latin typeface="+mn-lt"/>
              </a:defRPr>
            </a:lvl6pPr>
            <a:lvl7pPr marL="288000" indent="-288000">
              <a:lnSpc>
                <a:spcPct val="100000"/>
              </a:lnSpc>
              <a:spcAft>
                <a:spcPts val="1200"/>
              </a:spcAft>
              <a:buFont typeface="+mj-lt"/>
              <a:buAutoNum type="arabicPeriod"/>
              <a:defRPr sz="1600" b="0">
                <a:solidFill>
                  <a:schemeClr val="tx2"/>
                </a:solidFill>
                <a:latin typeface="+mn-lt"/>
              </a:defRPr>
            </a:lvl7pPr>
            <a:lvl8pPr marL="288000" indent="-288000">
              <a:lnSpc>
                <a:spcPct val="100000"/>
              </a:lnSpc>
              <a:spcAft>
                <a:spcPts val="1200"/>
              </a:spcAft>
              <a:buFont typeface="+mj-lt"/>
              <a:buAutoNum type="arabicPeriod"/>
              <a:defRPr sz="1600" b="0">
                <a:solidFill>
                  <a:schemeClr val="tx2"/>
                </a:solidFill>
                <a:latin typeface="+mn-lt"/>
              </a:defRPr>
            </a:lvl8pPr>
            <a:lvl9pPr marL="288000" indent="-288000">
              <a:lnSpc>
                <a:spcPct val="100000"/>
              </a:lnSpc>
              <a:buFont typeface="+mj-lt"/>
              <a:buAutoNum type="arabicPeriod"/>
              <a:defRPr sz="1600" b="0">
                <a:solidFill>
                  <a:schemeClr val="tx2"/>
                </a:solidFill>
                <a:latin typeface="+mn-lt"/>
              </a:defRPr>
            </a:lvl9pPr>
          </a:lstStyle>
          <a:p>
            <a:pPr lvl="0"/>
            <a:r>
              <a:rPr lang="en-AU" dirty="0"/>
              <a:t>Click to add item</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
        <p:nvSpPr>
          <p:cNvPr id="12" name="Text Placeholder 10">
            <a:extLst>
              <a:ext uri="{FF2B5EF4-FFF2-40B4-BE49-F238E27FC236}">
                <a16:creationId xmlns:a16="http://schemas.microsoft.com/office/drawing/2014/main" id="{F39770AE-3FCB-4C15-AC87-516EAFBF98B3}"/>
              </a:ext>
            </a:extLst>
          </p:cNvPr>
          <p:cNvSpPr>
            <a:spLocks noGrp="1"/>
          </p:cNvSpPr>
          <p:nvPr>
            <p:ph type="body" sz="quarter" idx="17" hasCustomPrompt="1"/>
          </p:nvPr>
        </p:nvSpPr>
        <p:spPr>
          <a:xfrm>
            <a:off x="11419613" y="6392850"/>
            <a:ext cx="262800" cy="255600"/>
          </a:xfrm>
          <a:blipFill>
            <a:blip r:embed="rId2"/>
            <a:stretch>
              <a:fillRect/>
            </a:stretch>
          </a:blipFill>
        </p:spPr>
        <p:txBody>
          <a:bodyPr/>
          <a:lstStyle>
            <a:lvl1pPr marL="0" indent="0">
              <a:lnSpc>
                <a:spcPct val="100000"/>
              </a:lnSpc>
              <a:spcBef>
                <a:spcPts val="1500"/>
              </a:spcBef>
              <a:spcAft>
                <a:spcPts val="0"/>
              </a:spcAft>
              <a:buFont typeface="+mj-lt"/>
              <a:buNone/>
              <a:defRPr sz="200">
                <a:noFill/>
                <a:latin typeface="+mn-lt"/>
              </a:defRPr>
            </a:lvl1pPr>
            <a:lvl2pPr marL="0" indent="0">
              <a:lnSpc>
                <a:spcPct val="100000"/>
              </a:lnSpc>
              <a:spcAft>
                <a:spcPts val="0"/>
              </a:spcAft>
              <a:buFont typeface="+mj-lt"/>
              <a:buNone/>
              <a:defRPr sz="200" b="0">
                <a:noFill/>
                <a:latin typeface="+mn-lt"/>
              </a:defRPr>
            </a:lvl2pPr>
            <a:lvl3pPr marL="0" indent="0">
              <a:lnSpc>
                <a:spcPct val="100000"/>
              </a:lnSpc>
              <a:spcAft>
                <a:spcPts val="0"/>
              </a:spcAft>
              <a:buFont typeface="+mj-lt"/>
              <a:buNone/>
              <a:defRPr sz="200" b="0">
                <a:noFill/>
                <a:latin typeface="+mn-lt"/>
              </a:defRPr>
            </a:lvl3pPr>
            <a:lvl4pPr marL="0" indent="0">
              <a:lnSpc>
                <a:spcPct val="100000"/>
              </a:lnSpc>
              <a:spcBef>
                <a:spcPts val="0"/>
              </a:spcBef>
              <a:spcAft>
                <a:spcPts val="0"/>
              </a:spcAft>
              <a:buFont typeface="+mj-lt"/>
              <a:buNone/>
              <a:defRPr sz="200" b="0">
                <a:noFill/>
                <a:latin typeface="+mn-lt"/>
              </a:defRPr>
            </a:lvl4pPr>
            <a:lvl5pPr marL="0" indent="0">
              <a:lnSpc>
                <a:spcPct val="100000"/>
              </a:lnSpc>
              <a:spcBef>
                <a:spcPts val="0"/>
              </a:spcBef>
              <a:spcAft>
                <a:spcPts val="0"/>
              </a:spcAft>
              <a:buFont typeface="+mj-lt"/>
              <a:buNone/>
              <a:defRPr sz="200" b="0">
                <a:noFill/>
                <a:latin typeface="+mn-lt"/>
              </a:defRPr>
            </a:lvl5pPr>
            <a:lvl6pPr marL="0" indent="0">
              <a:lnSpc>
                <a:spcPct val="100000"/>
              </a:lnSpc>
              <a:spcBef>
                <a:spcPts val="0"/>
              </a:spcBef>
              <a:spcAft>
                <a:spcPts val="0"/>
              </a:spcAft>
              <a:buFont typeface="+mj-lt"/>
              <a:buNone/>
              <a:defRPr sz="200" b="0">
                <a:noFill/>
                <a:latin typeface="+mn-lt"/>
              </a:defRPr>
            </a:lvl6pPr>
            <a:lvl7pPr marL="0" indent="0">
              <a:lnSpc>
                <a:spcPct val="100000"/>
              </a:lnSpc>
              <a:spcAft>
                <a:spcPts val="0"/>
              </a:spcAft>
              <a:buFont typeface="+mj-lt"/>
              <a:buNone/>
              <a:defRPr sz="200" b="0">
                <a:noFill/>
                <a:latin typeface="+mn-lt"/>
              </a:defRPr>
            </a:lvl7pPr>
            <a:lvl8pPr marL="0" indent="0">
              <a:lnSpc>
                <a:spcPct val="100000"/>
              </a:lnSpc>
              <a:spcAft>
                <a:spcPts val="0"/>
              </a:spcAft>
              <a:buFont typeface="+mj-lt"/>
              <a:buNone/>
              <a:defRPr sz="200" b="0">
                <a:noFill/>
                <a:latin typeface="+mn-lt"/>
              </a:defRPr>
            </a:lvl8pPr>
            <a:lvl9pPr marL="0" indent="0">
              <a:lnSpc>
                <a:spcPct val="100000"/>
              </a:lnSpc>
              <a:spcAft>
                <a:spcPts val="0"/>
              </a:spcAft>
              <a:buFont typeface="+mj-lt"/>
              <a:buNone/>
              <a:defRPr sz="200" b="0">
                <a:noFill/>
                <a:latin typeface="+mn-lt"/>
              </a:defRPr>
            </a:lvl9pPr>
          </a:lstStyle>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Tree>
    <p:extLst>
      <p:ext uri="{BB962C8B-B14F-4D97-AF65-F5344CB8AC3E}">
        <p14:creationId xmlns:p14="http://schemas.microsoft.com/office/powerpoint/2010/main" val="42711801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5AEA0E0-5CC6-4BD0-905C-A0021E419432}" type="slidenum">
              <a:rPr lang="en-GB" smtClean="0"/>
              <a:t>‹#›</a:t>
            </a:fld>
            <a:endParaRPr lang="en-GB"/>
          </a:p>
        </p:txBody>
      </p:sp>
      <p:sp>
        <p:nvSpPr>
          <p:cNvPr id="4" name="Content Placeholder 3">
            <a:extLst>
              <a:ext uri="{FF2B5EF4-FFF2-40B4-BE49-F238E27FC236}">
                <a16:creationId xmlns:a16="http://schemas.microsoft.com/office/drawing/2014/main" id="{5442DB86-52C5-4F47-B8B4-AB9D32BC3CE9}"/>
              </a:ext>
            </a:extLst>
          </p:cNvPr>
          <p:cNvSpPr>
            <a:spLocks noGrp="1"/>
          </p:cNvSpPr>
          <p:nvPr>
            <p:ph sz="quarter" idx="14" hasCustomPrompt="1"/>
          </p:nvPr>
        </p:nvSpPr>
        <p:spPr>
          <a:xfrm>
            <a:off x="457200" y="1908175"/>
            <a:ext cx="6754813" cy="4179888"/>
          </a:xfrm>
        </p:spPr>
        <p:txBody>
          <a:bodyPr/>
          <a:lstStyle>
            <a:lvl1pPr marL="0" marR="0" indent="0" algn="l" defTabSz="914400" rtl="0" eaLnBrk="1" fontAlgn="auto" latinLnBrk="0" hangingPunct="1">
              <a:lnSpc>
                <a:spcPct val="120000"/>
              </a:lnSpc>
              <a:spcBef>
                <a:spcPts val="0"/>
              </a:spcBef>
              <a:spcAft>
                <a:spcPts val="1200"/>
              </a:spcAft>
              <a:buClrTx/>
              <a:buSzTx/>
              <a:buFont typeface="Arial" panose="020B0604020202020204" pitchFamily="34" charset="0"/>
              <a:buNone/>
              <a:tabLst/>
              <a:defRPr/>
            </a:lvl1pPr>
          </a:lstStyle>
          <a:p>
            <a:pPr marL="0" marR="0" lvl="0" indent="0" algn="l" defTabSz="914400" rtl="0" eaLnBrk="1" fontAlgn="auto" latinLnBrk="0" hangingPunct="1">
              <a:lnSpc>
                <a:spcPct val="120000"/>
              </a:lnSpc>
              <a:spcBef>
                <a:spcPts val="0"/>
              </a:spcBef>
              <a:spcAft>
                <a:spcPts val="1200"/>
              </a:spcAft>
              <a:buClrTx/>
              <a:buSzTx/>
              <a:buFont typeface="Arial" panose="020B0604020202020204" pitchFamily="34" charset="0"/>
              <a:buNone/>
              <a:tabLst/>
              <a:defRPr/>
            </a:pPr>
            <a:r>
              <a:rPr lang="en-US" dirty="0"/>
              <a:t>Click to add text, or on the relevant icon at the </a:t>
            </a:r>
            <a:r>
              <a:rPr lang="en-US" dirty="0" err="1"/>
              <a:t>centre</a:t>
            </a:r>
            <a:r>
              <a:rPr lang="en-US" dirty="0"/>
              <a:t> of the placeholder to add: Table / Chart / SmartArt / Image / Media. There are 8 type styles in the template, available as List Levels. Press the Increase / Decrease button in the paragraph section of the home ribbon to move through the styles</a:t>
            </a:r>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a:extLst>
              <a:ext uri="{FF2B5EF4-FFF2-40B4-BE49-F238E27FC236}">
                <a16:creationId xmlns:a16="http://schemas.microsoft.com/office/drawing/2014/main" id="{BD431037-E501-44DB-A6E7-8479D97F67EC}"/>
              </a:ext>
            </a:extLst>
          </p:cNvPr>
          <p:cNvSpPr>
            <a:spLocks noGrp="1"/>
          </p:cNvSpPr>
          <p:nvPr>
            <p:ph type="title"/>
          </p:nvPr>
        </p:nvSpPr>
        <p:spPr>
          <a:xfrm>
            <a:off x="416380" y="558800"/>
            <a:ext cx="6795634" cy="711200"/>
          </a:xfrm>
        </p:spPr>
        <p:txBody>
          <a:bodyPr/>
          <a:lstStyle/>
          <a:p>
            <a:r>
              <a:rPr lang="en-US"/>
              <a:t>Click to edit Master title style</a:t>
            </a:r>
            <a:endParaRPr lang="en-US" dirty="0"/>
          </a:p>
        </p:txBody>
      </p:sp>
      <p:sp>
        <p:nvSpPr>
          <p:cNvPr id="14" name="Text Placeholder 10">
            <a:extLst>
              <a:ext uri="{FF2B5EF4-FFF2-40B4-BE49-F238E27FC236}">
                <a16:creationId xmlns:a16="http://schemas.microsoft.com/office/drawing/2014/main" id="{9D092783-382E-4F0F-9C6B-FB2AFA964823}"/>
              </a:ext>
            </a:extLst>
          </p:cNvPr>
          <p:cNvSpPr>
            <a:spLocks noGrp="1"/>
          </p:cNvSpPr>
          <p:nvPr>
            <p:ph type="body" sz="quarter" idx="16" hasCustomPrompt="1"/>
          </p:nvPr>
        </p:nvSpPr>
        <p:spPr>
          <a:xfrm>
            <a:off x="7774802" y="3147658"/>
            <a:ext cx="3911737" cy="324000"/>
          </a:xfrm>
        </p:spPr>
        <p:txBody>
          <a:bodyPr/>
          <a:lstStyle>
            <a:lvl1pPr marL="0" indent="0">
              <a:lnSpc>
                <a:spcPct val="100000"/>
              </a:lnSpc>
              <a:spcBef>
                <a:spcPts val="0"/>
              </a:spcBef>
              <a:spcAft>
                <a:spcPts val="0"/>
              </a:spcAft>
              <a:buFont typeface="+mj-lt"/>
              <a:buNone/>
              <a:defRPr sz="800" i="1">
                <a:solidFill>
                  <a:srgbClr val="666666"/>
                </a:solidFill>
                <a:latin typeface="+mn-lt"/>
              </a:defRPr>
            </a:lvl1pPr>
            <a:lvl2pPr marL="0" indent="0">
              <a:lnSpc>
                <a:spcPct val="100000"/>
              </a:lnSpc>
              <a:spcAft>
                <a:spcPts val="0"/>
              </a:spcAft>
              <a:buFont typeface="+mj-lt"/>
              <a:buNone/>
              <a:defRPr sz="800" b="0" i="1">
                <a:solidFill>
                  <a:srgbClr val="666666"/>
                </a:solidFill>
                <a:latin typeface="+mn-lt"/>
              </a:defRPr>
            </a:lvl2pPr>
            <a:lvl3pPr marL="0" indent="0">
              <a:lnSpc>
                <a:spcPct val="100000"/>
              </a:lnSpc>
              <a:spcAft>
                <a:spcPts val="0"/>
              </a:spcAft>
              <a:buFont typeface="+mj-lt"/>
              <a:buNone/>
              <a:defRPr sz="800" b="0" i="1">
                <a:solidFill>
                  <a:srgbClr val="666666"/>
                </a:solidFill>
                <a:latin typeface="+mn-lt"/>
              </a:defRPr>
            </a:lvl3pPr>
            <a:lvl4pPr marL="0" indent="0">
              <a:lnSpc>
                <a:spcPct val="100000"/>
              </a:lnSpc>
              <a:spcBef>
                <a:spcPts val="0"/>
              </a:spcBef>
              <a:spcAft>
                <a:spcPts val="0"/>
              </a:spcAft>
              <a:buFont typeface="+mj-lt"/>
              <a:buNone/>
              <a:defRPr sz="800" b="0" i="1">
                <a:solidFill>
                  <a:srgbClr val="666666"/>
                </a:solidFill>
                <a:latin typeface="+mn-lt"/>
              </a:defRPr>
            </a:lvl4pPr>
            <a:lvl5pPr marL="0" indent="0">
              <a:lnSpc>
                <a:spcPct val="100000"/>
              </a:lnSpc>
              <a:spcBef>
                <a:spcPts val="0"/>
              </a:spcBef>
              <a:spcAft>
                <a:spcPts val="0"/>
              </a:spcAft>
              <a:buFont typeface="+mj-lt"/>
              <a:buNone/>
              <a:defRPr sz="800" b="0" i="1">
                <a:solidFill>
                  <a:srgbClr val="666666"/>
                </a:solidFill>
                <a:latin typeface="+mn-lt"/>
              </a:defRPr>
            </a:lvl5pPr>
            <a:lvl6pPr marL="0" indent="0">
              <a:lnSpc>
                <a:spcPct val="100000"/>
              </a:lnSpc>
              <a:spcBef>
                <a:spcPts val="0"/>
              </a:spcBef>
              <a:spcAft>
                <a:spcPts val="0"/>
              </a:spcAft>
              <a:buFont typeface="+mj-lt"/>
              <a:buNone/>
              <a:defRPr sz="800" b="0" i="1">
                <a:solidFill>
                  <a:srgbClr val="666666"/>
                </a:solidFill>
                <a:latin typeface="+mn-lt"/>
              </a:defRPr>
            </a:lvl6pPr>
            <a:lvl7pPr marL="0" indent="0">
              <a:lnSpc>
                <a:spcPct val="100000"/>
              </a:lnSpc>
              <a:spcAft>
                <a:spcPts val="0"/>
              </a:spcAft>
              <a:buFont typeface="+mj-lt"/>
              <a:buNone/>
              <a:defRPr sz="800" b="0" i="1">
                <a:solidFill>
                  <a:srgbClr val="666666"/>
                </a:solidFill>
                <a:latin typeface="+mn-lt"/>
              </a:defRPr>
            </a:lvl7pPr>
            <a:lvl8pPr marL="0" indent="0">
              <a:lnSpc>
                <a:spcPct val="100000"/>
              </a:lnSpc>
              <a:spcAft>
                <a:spcPts val="0"/>
              </a:spcAft>
              <a:buFont typeface="+mj-lt"/>
              <a:buNone/>
              <a:defRPr sz="800" b="0" i="1">
                <a:solidFill>
                  <a:srgbClr val="666666"/>
                </a:solidFill>
                <a:latin typeface="+mn-lt"/>
              </a:defRPr>
            </a:lvl8pPr>
            <a:lvl9pPr marL="0" indent="0">
              <a:lnSpc>
                <a:spcPct val="100000"/>
              </a:lnSpc>
              <a:spcAft>
                <a:spcPts val="0"/>
              </a:spcAft>
              <a:buFont typeface="+mj-lt"/>
              <a:buNone/>
              <a:defRPr sz="800" b="0" i="1">
                <a:solidFill>
                  <a:srgbClr val="666666"/>
                </a:solidFill>
                <a:latin typeface="+mn-lt"/>
              </a:defRPr>
            </a:lvl9pPr>
          </a:lstStyle>
          <a:p>
            <a:pPr lvl="0"/>
            <a:r>
              <a:rPr lang="en-AU" dirty="0"/>
              <a:t>Click to add Caption</a:t>
            </a:r>
          </a:p>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
        <p:nvSpPr>
          <p:cNvPr id="16" name="Picture Placeholder 7">
            <a:extLst>
              <a:ext uri="{FF2B5EF4-FFF2-40B4-BE49-F238E27FC236}">
                <a16:creationId xmlns:a16="http://schemas.microsoft.com/office/drawing/2014/main" id="{41D7C7FC-58B1-47A7-ACC0-1A704B3072D8}"/>
              </a:ext>
            </a:extLst>
          </p:cNvPr>
          <p:cNvSpPr>
            <a:spLocks noGrp="1"/>
          </p:cNvSpPr>
          <p:nvPr>
            <p:ph type="pic" sz="quarter" idx="15"/>
          </p:nvPr>
        </p:nvSpPr>
        <p:spPr>
          <a:xfrm>
            <a:off x="7867650" y="632460"/>
            <a:ext cx="3818889" cy="2496820"/>
          </a:xfrm>
          <a:solidFill>
            <a:schemeClr val="bg1">
              <a:lumMod val="75000"/>
            </a:schemeClr>
          </a:solidFill>
        </p:spPr>
        <p:txBody>
          <a:bodyPr lIns="216000" tIns="216000" rIns="216000" bIns="216000"/>
          <a:lstStyle>
            <a:lvl1pPr>
              <a:defRPr sz="1400">
                <a:solidFill>
                  <a:schemeClr val="bg1"/>
                </a:solidFill>
              </a:defRPr>
            </a:lvl1pPr>
          </a:lstStyle>
          <a:p>
            <a:r>
              <a:rPr lang="en-US"/>
              <a:t>Click icon to add picture</a:t>
            </a:r>
            <a:endParaRPr lang="en-AU" dirty="0"/>
          </a:p>
        </p:txBody>
      </p:sp>
      <p:sp>
        <p:nvSpPr>
          <p:cNvPr id="17" name="Text Placeholder 10">
            <a:extLst>
              <a:ext uri="{FF2B5EF4-FFF2-40B4-BE49-F238E27FC236}">
                <a16:creationId xmlns:a16="http://schemas.microsoft.com/office/drawing/2014/main" id="{30C63D07-A7B6-4ACD-8E1D-CBAE804A7BCD}"/>
              </a:ext>
            </a:extLst>
          </p:cNvPr>
          <p:cNvSpPr>
            <a:spLocks noGrp="1"/>
          </p:cNvSpPr>
          <p:nvPr>
            <p:ph type="body" sz="quarter" idx="18" hasCustomPrompt="1"/>
          </p:nvPr>
        </p:nvSpPr>
        <p:spPr>
          <a:xfrm>
            <a:off x="7774802" y="6077548"/>
            <a:ext cx="3911737" cy="324000"/>
          </a:xfrm>
        </p:spPr>
        <p:txBody>
          <a:bodyPr/>
          <a:lstStyle>
            <a:lvl1pPr marL="0" indent="0">
              <a:lnSpc>
                <a:spcPct val="100000"/>
              </a:lnSpc>
              <a:spcBef>
                <a:spcPts val="0"/>
              </a:spcBef>
              <a:spcAft>
                <a:spcPts val="0"/>
              </a:spcAft>
              <a:buFont typeface="+mj-lt"/>
              <a:buNone/>
              <a:defRPr sz="800" i="1">
                <a:solidFill>
                  <a:srgbClr val="666666"/>
                </a:solidFill>
                <a:latin typeface="+mn-lt"/>
              </a:defRPr>
            </a:lvl1pPr>
            <a:lvl2pPr marL="0" indent="0">
              <a:lnSpc>
                <a:spcPct val="100000"/>
              </a:lnSpc>
              <a:spcAft>
                <a:spcPts val="0"/>
              </a:spcAft>
              <a:buFont typeface="+mj-lt"/>
              <a:buNone/>
              <a:defRPr sz="800" b="0" i="1">
                <a:solidFill>
                  <a:srgbClr val="666666"/>
                </a:solidFill>
                <a:latin typeface="+mn-lt"/>
              </a:defRPr>
            </a:lvl2pPr>
            <a:lvl3pPr marL="0" indent="0">
              <a:lnSpc>
                <a:spcPct val="100000"/>
              </a:lnSpc>
              <a:spcAft>
                <a:spcPts val="0"/>
              </a:spcAft>
              <a:buFont typeface="+mj-lt"/>
              <a:buNone/>
              <a:defRPr sz="800" b="0" i="1">
                <a:solidFill>
                  <a:srgbClr val="666666"/>
                </a:solidFill>
                <a:latin typeface="+mn-lt"/>
              </a:defRPr>
            </a:lvl3pPr>
            <a:lvl4pPr marL="0" indent="0">
              <a:lnSpc>
                <a:spcPct val="100000"/>
              </a:lnSpc>
              <a:spcBef>
                <a:spcPts val="0"/>
              </a:spcBef>
              <a:spcAft>
                <a:spcPts val="0"/>
              </a:spcAft>
              <a:buFont typeface="+mj-lt"/>
              <a:buNone/>
              <a:defRPr sz="800" b="0" i="1">
                <a:solidFill>
                  <a:srgbClr val="666666"/>
                </a:solidFill>
                <a:latin typeface="+mn-lt"/>
              </a:defRPr>
            </a:lvl4pPr>
            <a:lvl5pPr marL="0" indent="0">
              <a:lnSpc>
                <a:spcPct val="100000"/>
              </a:lnSpc>
              <a:spcBef>
                <a:spcPts val="0"/>
              </a:spcBef>
              <a:spcAft>
                <a:spcPts val="0"/>
              </a:spcAft>
              <a:buFont typeface="+mj-lt"/>
              <a:buNone/>
              <a:defRPr sz="800" b="0" i="1">
                <a:solidFill>
                  <a:srgbClr val="666666"/>
                </a:solidFill>
                <a:latin typeface="+mn-lt"/>
              </a:defRPr>
            </a:lvl5pPr>
            <a:lvl6pPr marL="0" indent="0">
              <a:lnSpc>
                <a:spcPct val="100000"/>
              </a:lnSpc>
              <a:spcBef>
                <a:spcPts val="0"/>
              </a:spcBef>
              <a:spcAft>
                <a:spcPts val="0"/>
              </a:spcAft>
              <a:buFont typeface="+mj-lt"/>
              <a:buNone/>
              <a:defRPr sz="800" b="0" i="1">
                <a:solidFill>
                  <a:srgbClr val="666666"/>
                </a:solidFill>
                <a:latin typeface="+mn-lt"/>
              </a:defRPr>
            </a:lvl6pPr>
            <a:lvl7pPr marL="0" indent="0">
              <a:lnSpc>
                <a:spcPct val="100000"/>
              </a:lnSpc>
              <a:spcAft>
                <a:spcPts val="0"/>
              </a:spcAft>
              <a:buFont typeface="+mj-lt"/>
              <a:buNone/>
              <a:defRPr sz="800" b="0" i="1">
                <a:solidFill>
                  <a:srgbClr val="666666"/>
                </a:solidFill>
                <a:latin typeface="+mn-lt"/>
              </a:defRPr>
            </a:lvl7pPr>
            <a:lvl8pPr marL="0" indent="0">
              <a:lnSpc>
                <a:spcPct val="100000"/>
              </a:lnSpc>
              <a:spcAft>
                <a:spcPts val="0"/>
              </a:spcAft>
              <a:buFont typeface="+mj-lt"/>
              <a:buNone/>
              <a:defRPr sz="800" b="0" i="1">
                <a:solidFill>
                  <a:srgbClr val="666666"/>
                </a:solidFill>
                <a:latin typeface="+mn-lt"/>
              </a:defRPr>
            </a:lvl8pPr>
            <a:lvl9pPr marL="0" indent="0">
              <a:lnSpc>
                <a:spcPct val="100000"/>
              </a:lnSpc>
              <a:spcAft>
                <a:spcPts val="0"/>
              </a:spcAft>
              <a:buFont typeface="+mj-lt"/>
              <a:buNone/>
              <a:defRPr sz="800" b="0" i="1">
                <a:solidFill>
                  <a:srgbClr val="666666"/>
                </a:solidFill>
                <a:latin typeface="+mn-lt"/>
              </a:defRPr>
            </a:lvl9pPr>
          </a:lstStyle>
          <a:p>
            <a:pPr lvl="0"/>
            <a:r>
              <a:rPr lang="en-AU" dirty="0"/>
              <a:t>Click to add Caption</a:t>
            </a:r>
          </a:p>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
        <p:nvSpPr>
          <p:cNvPr id="18" name="Picture Placeholder 7">
            <a:extLst>
              <a:ext uri="{FF2B5EF4-FFF2-40B4-BE49-F238E27FC236}">
                <a16:creationId xmlns:a16="http://schemas.microsoft.com/office/drawing/2014/main" id="{7CFBACA7-7827-4D1B-BB9E-053D2AC55EB4}"/>
              </a:ext>
            </a:extLst>
          </p:cNvPr>
          <p:cNvSpPr>
            <a:spLocks noGrp="1"/>
          </p:cNvSpPr>
          <p:nvPr>
            <p:ph type="pic" sz="quarter" idx="19"/>
          </p:nvPr>
        </p:nvSpPr>
        <p:spPr>
          <a:xfrm>
            <a:off x="7867650" y="3562350"/>
            <a:ext cx="3818889" cy="2496820"/>
          </a:xfrm>
          <a:solidFill>
            <a:schemeClr val="bg1">
              <a:lumMod val="75000"/>
            </a:schemeClr>
          </a:solidFill>
        </p:spPr>
        <p:txBody>
          <a:bodyPr lIns="216000" tIns="216000" rIns="216000" bIns="216000"/>
          <a:lstStyle>
            <a:lvl1pPr>
              <a:defRPr sz="1400">
                <a:solidFill>
                  <a:schemeClr val="bg1"/>
                </a:solidFill>
              </a:defRPr>
            </a:lvl1pPr>
          </a:lstStyle>
          <a:p>
            <a:r>
              <a:rPr lang="en-US"/>
              <a:t>Click icon to add picture</a:t>
            </a:r>
            <a:endParaRPr lang="en-AU" dirty="0"/>
          </a:p>
        </p:txBody>
      </p:sp>
    </p:spTree>
    <p:extLst>
      <p:ext uri="{BB962C8B-B14F-4D97-AF65-F5344CB8AC3E}">
        <p14:creationId xmlns:p14="http://schemas.microsoft.com/office/powerpoint/2010/main" val="18908545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Content and Tabl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5AEA0E0-5CC6-4BD0-905C-A0021E419432}" type="slidenum">
              <a:rPr lang="en-GB" smtClean="0"/>
              <a:t>‹#›</a:t>
            </a:fld>
            <a:endParaRPr lang="en-GB"/>
          </a:p>
        </p:txBody>
      </p:sp>
      <p:sp>
        <p:nvSpPr>
          <p:cNvPr id="4" name="Content Placeholder 3">
            <a:extLst>
              <a:ext uri="{FF2B5EF4-FFF2-40B4-BE49-F238E27FC236}">
                <a16:creationId xmlns:a16="http://schemas.microsoft.com/office/drawing/2014/main" id="{5442DB86-52C5-4F47-B8B4-AB9D32BC3CE9}"/>
              </a:ext>
            </a:extLst>
          </p:cNvPr>
          <p:cNvSpPr>
            <a:spLocks noGrp="1"/>
          </p:cNvSpPr>
          <p:nvPr>
            <p:ph sz="quarter" idx="14"/>
          </p:nvPr>
        </p:nvSpPr>
        <p:spPr>
          <a:xfrm>
            <a:off x="457201" y="1908175"/>
            <a:ext cx="4625340" cy="41798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4">
            <a:extLst>
              <a:ext uri="{FF2B5EF4-FFF2-40B4-BE49-F238E27FC236}">
                <a16:creationId xmlns:a16="http://schemas.microsoft.com/office/drawing/2014/main" id="{BD431037-E501-44DB-A6E7-8479D97F67EC}"/>
              </a:ext>
            </a:extLst>
          </p:cNvPr>
          <p:cNvSpPr>
            <a:spLocks noGrp="1"/>
          </p:cNvSpPr>
          <p:nvPr>
            <p:ph type="title"/>
          </p:nvPr>
        </p:nvSpPr>
        <p:spPr>
          <a:xfrm>
            <a:off x="416380" y="558800"/>
            <a:ext cx="4666161" cy="711200"/>
          </a:xfrm>
        </p:spPr>
        <p:txBody>
          <a:bodyPr/>
          <a:lstStyle/>
          <a:p>
            <a:r>
              <a:rPr lang="en-US"/>
              <a:t>Click to edit Master title style</a:t>
            </a:r>
            <a:endParaRPr lang="en-US" dirty="0"/>
          </a:p>
        </p:txBody>
      </p:sp>
      <p:sp>
        <p:nvSpPr>
          <p:cNvPr id="13" name="Text Placeholder 10">
            <a:extLst>
              <a:ext uri="{FF2B5EF4-FFF2-40B4-BE49-F238E27FC236}">
                <a16:creationId xmlns:a16="http://schemas.microsoft.com/office/drawing/2014/main" id="{0BFF8289-BFB9-45D6-BF05-2ECDB9C16AC0}"/>
              </a:ext>
            </a:extLst>
          </p:cNvPr>
          <p:cNvSpPr>
            <a:spLocks noGrp="1"/>
          </p:cNvSpPr>
          <p:nvPr>
            <p:ph type="body" sz="quarter" idx="17" hasCustomPrompt="1"/>
          </p:nvPr>
        </p:nvSpPr>
        <p:spPr>
          <a:xfrm>
            <a:off x="5192196" y="558801"/>
            <a:ext cx="6496884" cy="482600"/>
          </a:xfrm>
        </p:spPr>
        <p:txBody>
          <a:bodyPr/>
          <a:lstStyle>
            <a:lvl1pPr marL="0" indent="0">
              <a:lnSpc>
                <a:spcPct val="100000"/>
              </a:lnSpc>
              <a:spcBef>
                <a:spcPts val="1500"/>
              </a:spcBef>
              <a:buFont typeface="+mj-lt"/>
              <a:buNone/>
              <a:defRPr sz="1600" b="1">
                <a:solidFill>
                  <a:schemeClr val="tx2"/>
                </a:solidFill>
                <a:latin typeface="+mn-lt"/>
              </a:defRPr>
            </a:lvl1pPr>
            <a:lvl2pPr marL="0" indent="0">
              <a:lnSpc>
                <a:spcPct val="100000"/>
              </a:lnSpc>
              <a:buFont typeface="+mj-lt"/>
              <a:buNone/>
              <a:defRPr sz="1600" b="1">
                <a:solidFill>
                  <a:schemeClr val="tx2"/>
                </a:solidFill>
                <a:latin typeface="+mn-lt"/>
              </a:defRPr>
            </a:lvl2pPr>
            <a:lvl3pPr marL="0" indent="0">
              <a:lnSpc>
                <a:spcPct val="100000"/>
              </a:lnSpc>
              <a:buFont typeface="+mj-lt"/>
              <a:buNone/>
              <a:defRPr sz="1600" b="1">
                <a:solidFill>
                  <a:schemeClr val="tx2"/>
                </a:solidFill>
                <a:latin typeface="+mn-lt"/>
              </a:defRPr>
            </a:lvl3pPr>
            <a:lvl4pPr marL="0" indent="0">
              <a:lnSpc>
                <a:spcPct val="100000"/>
              </a:lnSpc>
              <a:spcBef>
                <a:spcPts val="0"/>
              </a:spcBef>
              <a:spcAft>
                <a:spcPts val="1200"/>
              </a:spcAft>
              <a:buFont typeface="+mj-lt"/>
              <a:buNone/>
              <a:defRPr sz="1600" b="1">
                <a:solidFill>
                  <a:schemeClr val="tx2"/>
                </a:solidFill>
                <a:latin typeface="+mn-lt"/>
              </a:defRPr>
            </a:lvl4pPr>
            <a:lvl5pPr marL="0" indent="0">
              <a:lnSpc>
                <a:spcPct val="100000"/>
              </a:lnSpc>
              <a:spcAft>
                <a:spcPts val="1200"/>
              </a:spcAft>
              <a:buFont typeface="+mj-lt"/>
              <a:buNone/>
              <a:defRPr sz="1600" b="1">
                <a:solidFill>
                  <a:schemeClr val="tx2"/>
                </a:solidFill>
                <a:latin typeface="+mn-lt"/>
              </a:defRPr>
            </a:lvl5pPr>
            <a:lvl6pPr marL="0" indent="0">
              <a:lnSpc>
                <a:spcPct val="100000"/>
              </a:lnSpc>
              <a:spcBef>
                <a:spcPts val="0"/>
              </a:spcBef>
              <a:spcAft>
                <a:spcPts val="1200"/>
              </a:spcAft>
              <a:buFont typeface="+mj-lt"/>
              <a:buNone/>
              <a:defRPr sz="1600" b="1">
                <a:solidFill>
                  <a:schemeClr val="tx2"/>
                </a:solidFill>
                <a:latin typeface="+mn-lt"/>
              </a:defRPr>
            </a:lvl6pPr>
            <a:lvl7pPr marL="0" indent="0">
              <a:lnSpc>
                <a:spcPct val="100000"/>
              </a:lnSpc>
              <a:spcAft>
                <a:spcPts val="1200"/>
              </a:spcAft>
              <a:buFont typeface="+mj-lt"/>
              <a:buNone/>
              <a:defRPr sz="1600" b="1">
                <a:solidFill>
                  <a:schemeClr val="tx2"/>
                </a:solidFill>
                <a:latin typeface="+mn-lt"/>
              </a:defRPr>
            </a:lvl7pPr>
            <a:lvl8pPr marL="0" indent="0">
              <a:lnSpc>
                <a:spcPct val="100000"/>
              </a:lnSpc>
              <a:spcAft>
                <a:spcPts val="1200"/>
              </a:spcAft>
              <a:buFont typeface="+mj-lt"/>
              <a:buNone/>
              <a:defRPr sz="1600" b="1">
                <a:solidFill>
                  <a:schemeClr val="tx2"/>
                </a:solidFill>
                <a:latin typeface="+mn-lt"/>
              </a:defRPr>
            </a:lvl8pPr>
            <a:lvl9pPr marL="0" indent="0">
              <a:lnSpc>
                <a:spcPct val="100000"/>
              </a:lnSpc>
              <a:buFont typeface="+mj-lt"/>
              <a:buNone/>
              <a:defRPr sz="1600" b="1">
                <a:solidFill>
                  <a:schemeClr val="tx2"/>
                </a:solidFill>
                <a:latin typeface="+mn-lt"/>
              </a:defRPr>
            </a:lvl9pPr>
          </a:lstStyle>
          <a:p>
            <a:pPr lvl="0"/>
            <a:r>
              <a:rPr lang="en-AU" dirty="0"/>
              <a:t>Subtitle 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
        <p:nvSpPr>
          <p:cNvPr id="8" name="Table Placeholder 7">
            <a:extLst>
              <a:ext uri="{FF2B5EF4-FFF2-40B4-BE49-F238E27FC236}">
                <a16:creationId xmlns:a16="http://schemas.microsoft.com/office/drawing/2014/main" id="{89764184-287B-4F2B-BDDF-E727B9256A60}"/>
              </a:ext>
            </a:extLst>
          </p:cNvPr>
          <p:cNvSpPr>
            <a:spLocks noGrp="1"/>
          </p:cNvSpPr>
          <p:nvPr>
            <p:ph type="tbl" sz="quarter" idx="18"/>
          </p:nvPr>
        </p:nvSpPr>
        <p:spPr>
          <a:xfrm>
            <a:off x="5252721" y="1050925"/>
            <a:ext cx="6401118" cy="3043555"/>
          </a:xfrm>
        </p:spPr>
        <p:txBody>
          <a:bodyPr/>
          <a:lstStyle/>
          <a:p>
            <a:r>
              <a:rPr lang="en-US"/>
              <a:t>Click icon to add table</a:t>
            </a:r>
            <a:endParaRPr lang="en-US" dirty="0"/>
          </a:p>
        </p:txBody>
      </p:sp>
      <p:sp>
        <p:nvSpPr>
          <p:cNvPr id="19" name="Text Placeholder 10">
            <a:extLst>
              <a:ext uri="{FF2B5EF4-FFF2-40B4-BE49-F238E27FC236}">
                <a16:creationId xmlns:a16="http://schemas.microsoft.com/office/drawing/2014/main" id="{F8C59B0F-5257-45BE-B633-F5C99F54B3F4}"/>
              </a:ext>
            </a:extLst>
          </p:cNvPr>
          <p:cNvSpPr>
            <a:spLocks noGrp="1"/>
          </p:cNvSpPr>
          <p:nvPr>
            <p:ph type="body" sz="quarter" idx="19" hasCustomPrompt="1"/>
          </p:nvPr>
        </p:nvSpPr>
        <p:spPr>
          <a:xfrm>
            <a:off x="5192196" y="4104004"/>
            <a:ext cx="3911737" cy="1240156"/>
          </a:xfrm>
        </p:spPr>
        <p:txBody>
          <a:bodyPr/>
          <a:lstStyle>
            <a:lvl1pPr marL="0" indent="0">
              <a:lnSpc>
                <a:spcPct val="100000"/>
              </a:lnSpc>
              <a:spcBef>
                <a:spcPts val="0"/>
              </a:spcBef>
              <a:spcAft>
                <a:spcPts val="0"/>
              </a:spcAft>
              <a:buFont typeface="+mj-lt"/>
              <a:buNone/>
              <a:defRPr sz="800" i="1">
                <a:solidFill>
                  <a:srgbClr val="666666"/>
                </a:solidFill>
                <a:latin typeface="+mn-lt"/>
              </a:defRPr>
            </a:lvl1pPr>
            <a:lvl2pPr marL="0" indent="0">
              <a:lnSpc>
                <a:spcPct val="100000"/>
              </a:lnSpc>
              <a:spcAft>
                <a:spcPts val="0"/>
              </a:spcAft>
              <a:buFont typeface="+mj-lt"/>
              <a:buNone/>
              <a:defRPr sz="800" b="0" i="1">
                <a:solidFill>
                  <a:srgbClr val="666666"/>
                </a:solidFill>
                <a:latin typeface="+mn-lt"/>
              </a:defRPr>
            </a:lvl2pPr>
            <a:lvl3pPr marL="0" indent="0">
              <a:lnSpc>
                <a:spcPct val="100000"/>
              </a:lnSpc>
              <a:spcAft>
                <a:spcPts val="0"/>
              </a:spcAft>
              <a:buFont typeface="+mj-lt"/>
              <a:buNone/>
              <a:defRPr sz="800" b="0" i="1">
                <a:solidFill>
                  <a:srgbClr val="666666"/>
                </a:solidFill>
                <a:latin typeface="+mn-lt"/>
              </a:defRPr>
            </a:lvl3pPr>
            <a:lvl4pPr marL="0" indent="0">
              <a:lnSpc>
                <a:spcPct val="100000"/>
              </a:lnSpc>
              <a:spcBef>
                <a:spcPts val="0"/>
              </a:spcBef>
              <a:spcAft>
                <a:spcPts val="0"/>
              </a:spcAft>
              <a:buFont typeface="+mj-lt"/>
              <a:buNone/>
              <a:defRPr sz="800" b="0" i="1">
                <a:solidFill>
                  <a:srgbClr val="666666"/>
                </a:solidFill>
                <a:latin typeface="+mn-lt"/>
              </a:defRPr>
            </a:lvl4pPr>
            <a:lvl5pPr marL="0" indent="0">
              <a:lnSpc>
                <a:spcPct val="100000"/>
              </a:lnSpc>
              <a:spcBef>
                <a:spcPts val="0"/>
              </a:spcBef>
              <a:spcAft>
                <a:spcPts val="0"/>
              </a:spcAft>
              <a:buFont typeface="+mj-lt"/>
              <a:buNone/>
              <a:defRPr sz="800" b="0" i="1">
                <a:solidFill>
                  <a:srgbClr val="666666"/>
                </a:solidFill>
                <a:latin typeface="+mn-lt"/>
              </a:defRPr>
            </a:lvl5pPr>
            <a:lvl6pPr marL="0" indent="0">
              <a:lnSpc>
                <a:spcPct val="100000"/>
              </a:lnSpc>
              <a:spcBef>
                <a:spcPts val="0"/>
              </a:spcBef>
              <a:spcAft>
                <a:spcPts val="0"/>
              </a:spcAft>
              <a:buFont typeface="+mj-lt"/>
              <a:buNone/>
              <a:defRPr sz="800" b="0" i="1">
                <a:solidFill>
                  <a:srgbClr val="666666"/>
                </a:solidFill>
                <a:latin typeface="+mn-lt"/>
              </a:defRPr>
            </a:lvl6pPr>
            <a:lvl7pPr marL="0" indent="0">
              <a:lnSpc>
                <a:spcPct val="100000"/>
              </a:lnSpc>
              <a:spcAft>
                <a:spcPts val="0"/>
              </a:spcAft>
              <a:buFont typeface="+mj-lt"/>
              <a:buNone/>
              <a:defRPr sz="800" b="0" i="1">
                <a:solidFill>
                  <a:srgbClr val="666666"/>
                </a:solidFill>
                <a:latin typeface="+mn-lt"/>
              </a:defRPr>
            </a:lvl7pPr>
            <a:lvl8pPr marL="0" indent="0">
              <a:lnSpc>
                <a:spcPct val="100000"/>
              </a:lnSpc>
              <a:spcAft>
                <a:spcPts val="0"/>
              </a:spcAft>
              <a:buFont typeface="+mj-lt"/>
              <a:buNone/>
              <a:defRPr sz="800" b="0" i="1">
                <a:solidFill>
                  <a:srgbClr val="666666"/>
                </a:solidFill>
                <a:latin typeface="+mn-lt"/>
              </a:defRPr>
            </a:lvl8pPr>
            <a:lvl9pPr marL="0" indent="0">
              <a:lnSpc>
                <a:spcPct val="100000"/>
              </a:lnSpc>
              <a:spcAft>
                <a:spcPts val="0"/>
              </a:spcAft>
              <a:buFont typeface="+mj-lt"/>
              <a:buNone/>
              <a:defRPr sz="800" b="0" i="1">
                <a:solidFill>
                  <a:srgbClr val="666666"/>
                </a:solidFill>
                <a:latin typeface="+mn-lt"/>
              </a:defRPr>
            </a:lvl9pPr>
          </a:lstStyle>
          <a:p>
            <a:pPr lvl="0"/>
            <a:r>
              <a:rPr lang="en-AU" dirty="0"/>
              <a:t>Click to add Footnote</a:t>
            </a:r>
          </a:p>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Tree>
    <p:extLst>
      <p:ext uri="{BB962C8B-B14F-4D97-AF65-F5344CB8AC3E}">
        <p14:creationId xmlns:p14="http://schemas.microsoft.com/office/powerpoint/2010/main" val="29718967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End Slide">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AD19091-0D4B-4F10-B0CA-E4E904B132B6}"/>
              </a:ext>
            </a:extLst>
          </p:cNvPr>
          <p:cNvPicPr>
            <a:picLocks noChangeAspect="1"/>
          </p:cNvPicPr>
          <p:nvPr userDrawn="1"/>
        </p:nvPicPr>
        <p:blipFill rotWithShape="1">
          <a:blip r:embed="rId2"/>
          <a:srcRect l="-180" r="42621" b="28956"/>
          <a:stretch/>
        </p:blipFill>
        <p:spPr>
          <a:xfrm>
            <a:off x="8116903" y="1828799"/>
            <a:ext cx="4075097" cy="5029201"/>
          </a:xfrm>
          <a:prstGeom prst="rect">
            <a:avLst/>
          </a:prstGeom>
        </p:spPr>
      </p:pic>
      <p:sp>
        <p:nvSpPr>
          <p:cNvPr id="2" name="Title 1"/>
          <p:cNvSpPr>
            <a:spLocks noGrp="1"/>
          </p:cNvSpPr>
          <p:nvPr>
            <p:ph type="ctrTitle" hasCustomPrompt="1"/>
          </p:nvPr>
        </p:nvSpPr>
        <p:spPr>
          <a:xfrm>
            <a:off x="419099" y="3052799"/>
            <a:ext cx="4433317" cy="2028218"/>
          </a:xfrm>
          <a:prstGeom prst="rect">
            <a:avLst/>
          </a:prstGeom>
        </p:spPr>
        <p:txBody>
          <a:bodyPr anchor="b"/>
          <a:lstStyle>
            <a:lvl1pPr algn="l">
              <a:lnSpc>
                <a:spcPts val="5500"/>
              </a:lnSpc>
              <a:defRPr sz="4500" b="1" u="sng" spc="0" baseline="0">
                <a:solidFill>
                  <a:schemeClr val="tx2"/>
                </a:solidFill>
                <a:uFill>
                  <a:solidFill>
                    <a:schemeClr val="accent2"/>
                  </a:solidFill>
                </a:uFill>
              </a:defRPr>
            </a:lvl1pPr>
          </a:lstStyle>
          <a:p>
            <a:r>
              <a:rPr lang="en-US" dirty="0"/>
              <a:t>Click to add Back page title over</a:t>
            </a:r>
            <a:endParaRPr lang="en-GB" dirty="0"/>
          </a:p>
        </p:txBody>
      </p:sp>
      <p:sp>
        <p:nvSpPr>
          <p:cNvPr id="6" name="Subtitle 2">
            <a:extLst>
              <a:ext uri="{FF2B5EF4-FFF2-40B4-BE49-F238E27FC236}">
                <a16:creationId xmlns:a16="http://schemas.microsoft.com/office/drawing/2014/main" id="{B113A054-12CB-4197-89CB-FBA21D5F8988}"/>
              </a:ext>
            </a:extLst>
          </p:cNvPr>
          <p:cNvSpPr>
            <a:spLocks noGrp="1"/>
          </p:cNvSpPr>
          <p:nvPr>
            <p:ph type="subTitle" idx="1" hasCustomPrompt="1"/>
          </p:nvPr>
        </p:nvSpPr>
        <p:spPr>
          <a:xfrm>
            <a:off x="419099" y="5408530"/>
            <a:ext cx="5067300" cy="559815"/>
          </a:xfrm>
        </p:spPr>
        <p:txBody>
          <a:bodyPr/>
          <a:lstStyle>
            <a:lvl1pPr marL="0" indent="0" algn="l">
              <a:lnSpc>
                <a:spcPct val="100000"/>
              </a:lnSpc>
              <a:spcAft>
                <a:spcPts val="0"/>
              </a:spcAft>
              <a:buNone/>
              <a:defRPr sz="1700" b="1" baseline="0">
                <a:solidFill>
                  <a:schemeClr val="accent2"/>
                </a:solidFill>
              </a:defRPr>
            </a:lvl1pPr>
            <a:lvl2pPr marL="0" indent="0" algn="l">
              <a:lnSpc>
                <a:spcPct val="100000"/>
              </a:lnSpc>
              <a:spcAft>
                <a:spcPts val="0"/>
              </a:spcAft>
              <a:buNone/>
              <a:defRPr sz="2000" b="1">
                <a:solidFill>
                  <a:schemeClr val="accent2"/>
                </a:solidFill>
                <a:latin typeface="+mj-lt"/>
              </a:defRPr>
            </a:lvl2pPr>
            <a:lvl3pPr marL="0" indent="0" algn="l">
              <a:lnSpc>
                <a:spcPct val="100000"/>
              </a:lnSpc>
              <a:spcAft>
                <a:spcPts val="0"/>
              </a:spcAft>
              <a:buNone/>
              <a:defRPr sz="1500" b="1">
                <a:solidFill>
                  <a:schemeClr val="accent2"/>
                </a:solidFill>
                <a:latin typeface="+mj-lt"/>
              </a:defRPr>
            </a:lvl3pPr>
            <a:lvl4pPr marL="0" indent="0" algn="l">
              <a:lnSpc>
                <a:spcPct val="100000"/>
              </a:lnSpc>
              <a:spcBef>
                <a:spcPts val="0"/>
              </a:spcBef>
              <a:spcAft>
                <a:spcPts val="0"/>
              </a:spcAft>
              <a:buNone/>
              <a:defRPr sz="1800" b="1">
                <a:solidFill>
                  <a:schemeClr val="accent2"/>
                </a:solidFill>
                <a:latin typeface="+mj-lt"/>
              </a:defRPr>
            </a:lvl4pPr>
            <a:lvl5pPr marL="0" indent="0" algn="l">
              <a:lnSpc>
                <a:spcPct val="100000"/>
              </a:lnSpc>
              <a:spcBef>
                <a:spcPts val="0"/>
              </a:spcBef>
              <a:buNone/>
              <a:defRPr sz="1400" b="1">
                <a:solidFill>
                  <a:schemeClr val="accent2"/>
                </a:solidFill>
                <a:latin typeface="+mj-lt"/>
              </a:defRPr>
            </a:lvl5pPr>
            <a:lvl6pPr marL="0" indent="0" algn="l">
              <a:lnSpc>
                <a:spcPct val="100000"/>
              </a:lnSpc>
              <a:spcBef>
                <a:spcPts val="0"/>
              </a:spcBef>
              <a:spcAft>
                <a:spcPts val="0"/>
              </a:spcAft>
              <a:buNone/>
              <a:defRPr sz="1900" b="1">
                <a:solidFill>
                  <a:schemeClr val="accent2"/>
                </a:solidFill>
                <a:latin typeface="+mj-lt"/>
              </a:defRPr>
            </a:lvl6pPr>
            <a:lvl7pPr marL="0" indent="0" algn="l">
              <a:lnSpc>
                <a:spcPct val="100000"/>
              </a:lnSpc>
              <a:spcAft>
                <a:spcPts val="0"/>
              </a:spcAft>
              <a:buNone/>
              <a:defRPr sz="1400" b="1">
                <a:solidFill>
                  <a:schemeClr val="accent2"/>
                </a:solidFill>
                <a:latin typeface="+mj-lt"/>
              </a:defRPr>
            </a:lvl7pPr>
            <a:lvl8pPr marL="0" indent="0" algn="l">
              <a:lnSpc>
                <a:spcPct val="100000"/>
              </a:lnSpc>
              <a:spcAft>
                <a:spcPts val="0"/>
              </a:spcAft>
              <a:buNone/>
              <a:defRPr sz="1900" b="1">
                <a:solidFill>
                  <a:schemeClr val="accent2"/>
                </a:solidFill>
                <a:latin typeface="+mj-lt"/>
              </a:defRPr>
            </a:lvl8pPr>
            <a:lvl9pPr marL="0" indent="0" algn="l">
              <a:lnSpc>
                <a:spcPct val="100000"/>
              </a:lnSpc>
              <a:spcAft>
                <a:spcPts val="0"/>
              </a:spcAft>
              <a:buNone/>
              <a:defRPr sz="1400" b="1">
                <a:solidFill>
                  <a:schemeClr val="accent2"/>
                </a:solidFill>
              </a:defRPr>
            </a:lvl9pPr>
          </a:lstStyle>
          <a:p>
            <a:r>
              <a:rPr lang="en-AU" sz="1700" baseline="0" dirty="0"/>
              <a:t>mindframe-media.info</a:t>
            </a:r>
          </a:p>
          <a:p>
            <a:pPr lvl="1"/>
            <a:r>
              <a:rPr lang="en-AU" sz="1700" baseline="0" dirty="0"/>
              <a:t>2</a:t>
            </a:r>
          </a:p>
          <a:p>
            <a:pPr lvl="2"/>
            <a:r>
              <a:rPr lang="en-AU" sz="1700" baseline="0" dirty="0"/>
              <a:t>3</a:t>
            </a:r>
          </a:p>
          <a:p>
            <a:pPr lvl="3"/>
            <a:r>
              <a:rPr lang="en-AU" sz="1700" baseline="0" dirty="0"/>
              <a:t>4</a:t>
            </a:r>
          </a:p>
          <a:p>
            <a:pPr lvl="4"/>
            <a:r>
              <a:rPr lang="en-AU" sz="1700" baseline="0" dirty="0"/>
              <a:t>5</a:t>
            </a:r>
          </a:p>
          <a:p>
            <a:pPr lvl="5"/>
            <a:r>
              <a:rPr lang="en-AU" sz="1700" baseline="0" dirty="0"/>
              <a:t>6</a:t>
            </a:r>
          </a:p>
          <a:p>
            <a:pPr lvl="6"/>
            <a:r>
              <a:rPr lang="en-AU" sz="1700" baseline="0" dirty="0"/>
              <a:t>7</a:t>
            </a:r>
          </a:p>
          <a:p>
            <a:pPr lvl="7"/>
            <a:r>
              <a:rPr lang="en-AU" sz="1700" baseline="0" dirty="0"/>
              <a:t>8</a:t>
            </a:r>
          </a:p>
          <a:p>
            <a:pPr lvl="8"/>
            <a:r>
              <a:rPr lang="en-AU" sz="1700" baseline="0" dirty="0"/>
              <a:t>9</a:t>
            </a:r>
            <a:endParaRPr lang="en-GB" dirty="0"/>
          </a:p>
        </p:txBody>
      </p:sp>
      <p:pic>
        <p:nvPicPr>
          <p:cNvPr id="12" name="Picture 11">
            <a:extLst>
              <a:ext uri="{FF2B5EF4-FFF2-40B4-BE49-F238E27FC236}">
                <a16:creationId xmlns:a16="http://schemas.microsoft.com/office/drawing/2014/main" id="{022F99A3-414F-444C-BE86-79C48E0649D8}"/>
              </a:ext>
            </a:extLst>
          </p:cNvPr>
          <p:cNvPicPr>
            <a:picLocks noChangeAspect="1"/>
          </p:cNvPicPr>
          <p:nvPr userDrawn="1"/>
        </p:nvPicPr>
        <p:blipFill>
          <a:blip r:embed="rId3"/>
          <a:stretch>
            <a:fillRect/>
          </a:stretch>
        </p:blipFill>
        <p:spPr>
          <a:xfrm>
            <a:off x="504825" y="517525"/>
            <a:ext cx="3197225" cy="602586"/>
          </a:xfrm>
          <a:prstGeom prst="rect">
            <a:avLst/>
          </a:prstGeom>
        </p:spPr>
      </p:pic>
      <p:pic>
        <p:nvPicPr>
          <p:cNvPr id="39" name="Picture 38">
            <a:extLst>
              <a:ext uri="{FF2B5EF4-FFF2-40B4-BE49-F238E27FC236}">
                <a16:creationId xmlns:a16="http://schemas.microsoft.com/office/drawing/2014/main" id="{D4F5EE68-870B-4F8B-BF3F-B71CA1D765EB}"/>
              </a:ext>
            </a:extLst>
          </p:cNvPr>
          <p:cNvPicPr>
            <a:picLocks noChangeAspect="1"/>
          </p:cNvPicPr>
          <p:nvPr userDrawn="1"/>
        </p:nvPicPr>
        <p:blipFill>
          <a:blip r:embed="rId4"/>
          <a:stretch>
            <a:fillRect/>
          </a:stretch>
        </p:blipFill>
        <p:spPr>
          <a:xfrm>
            <a:off x="504826" y="6359759"/>
            <a:ext cx="2609850" cy="247706"/>
          </a:xfrm>
          <a:prstGeom prst="rect">
            <a:avLst/>
          </a:prstGeom>
        </p:spPr>
      </p:pic>
    </p:spTree>
    <p:extLst>
      <p:ext uri="{BB962C8B-B14F-4D97-AF65-F5344CB8AC3E}">
        <p14:creationId xmlns:p14="http://schemas.microsoft.com/office/powerpoint/2010/main" val="2192423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B">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407E6DA-61B2-48F0-976F-D6A1C9B8F231}"/>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Picture Placeholder 7">
            <a:extLst>
              <a:ext uri="{FF2B5EF4-FFF2-40B4-BE49-F238E27FC236}">
                <a16:creationId xmlns:a16="http://schemas.microsoft.com/office/drawing/2014/main" id="{E55E51DD-F396-4940-90D1-0AE68100F112}"/>
              </a:ext>
            </a:extLst>
          </p:cNvPr>
          <p:cNvSpPr>
            <a:spLocks noGrp="1"/>
          </p:cNvSpPr>
          <p:nvPr>
            <p:ph type="pic" sz="quarter" idx="15" hasCustomPrompt="1"/>
          </p:nvPr>
        </p:nvSpPr>
        <p:spPr>
          <a:xfrm>
            <a:off x="7152462" y="0"/>
            <a:ext cx="5039537" cy="6858000"/>
          </a:xfrm>
          <a:solidFill>
            <a:schemeClr val="bg1">
              <a:lumMod val="75000"/>
            </a:schemeClr>
          </a:solidFill>
        </p:spPr>
        <p:txBody>
          <a:bodyPr lIns="216000" tIns="216000" rIns="216000" bIns="216000"/>
          <a:lstStyle>
            <a:lvl1pPr>
              <a:defRPr sz="1400">
                <a:solidFill>
                  <a:schemeClr val="bg1"/>
                </a:solidFill>
              </a:defRPr>
            </a:lvl1pPr>
          </a:lstStyle>
          <a:p>
            <a:r>
              <a:rPr lang="en-US" dirty="0"/>
              <a:t>Click icon to add picture. If the icon is concealed by the graphic, either click on the grey placeholder and select: ‘Insert &gt; Picture’, or drag and drop from File Finder.</a:t>
            </a:r>
            <a:endParaRPr lang="en-AU" dirty="0"/>
          </a:p>
        </p:txBody>
      </p:sp>
      <p:sp>
        <p:nvSpPr>
          <p:cNvPr id="2" name="Title 1"/>
          <p:cNvSpPr>
            <a:spLocks noGrp="1"/>
          </p:cNvSpPr>
          <p:nvPr>
            <p:ph type="ctrTitle" hasCustomPrompt="1"/>
          </p:nvPr>
        </p:nvSpPr>
        <p:spPr>
          <a:xfrm>
            <a:off x="419099" y="3052798"/>
            <a:ext cx="5067301" cy="2196365"/>
          </a:xfrm>
          <a:prstGeom prst="rect">
            <a:avLst/>
          </a:prstGeom>
        </p:spPr>
        <p:txBody>
          <a:bodyPr anchor="b"/>
          <a:lstStyle>
            <a:lvl1pPr algn="l">
              <a:lnSpc>
                <a:spcPts val="5500"/>
              </a:lnSpc>
              <a:defRPr sz="4500" b="1" u="sng" spc="0" baseline="0">
                <a:solidFill>
                  <a:schemeClr val="tx2"/>
                </a:solidFill>
                <a:uFill>
                  <a:solidFill>
                    <a:schemeClr val="bg1"/>
                  </a:solidFill>
                </a:uFill>
              </a:defRPr>
            </a:lvl1pPr>
          </a:lstStyle>
          <a:p>
            <a:r>
              <a:rPr lang="en-US" dirty="0"/>
              <a:t>Click to add title</a:t>
            </a:r>
            <a:endParaRPr lang="en-GB" dirty="0"/>
          </a:p>
        </p:txBody>
      </p:sp>
      <p:sp>
        <p:nvSpPr>
          <p:cNvPr id="6" name="Subtitle 2">
            <a:extLst>
              <a:ext uri="{FF2B5EF4-FFF2-40B4-BE49-F238E27FC236}">
                <a16:creationId xmlns:a16="http://schemas.microsoft.com/office/drawing/2014/main" id="{B113A054-12CB-4197-89CB-FBA21D5F8988}"/>
              </a:ext>
            </a:extLst>
          </p:cNvPr>
          <p:cNvSpPr>
            <a:spLocks noGrp="1"/>
          </p:cNvSpPr>
          <p:nvPr>
            <p:ph type="subTitle" idx="1" hasCustomPrompt="1"/>
          </p:nvPr>
        </p:nvSpPr>
        <p:spPr>
          <a:xfrm>
            <a:off x="419099" y="5437684"/>
            <a:ext cx="5067300" cy="559815"/>
          </a:xfrm>
        </p:spPr>
        <p:txBody>
          <a:bodyPr/>
          <a:lstStyle>
            <a:lvl1pPr marL="0" indent="0" algn="l">
              <a:lnSpc>
                <a:spcPct val="100000"/>
              </a:lnSpc>
              <a:spcAft>
                <a:spcPts val="0"/>
              </a:spcAft>
              <a:buNone/>
              <a:defRPr sz="1700" b="1" baseline="0">
                <a:solidFill>
                  <a:schemeClr val="tx2"/>
                </a:solidFill>
              </a:defRPr>
            </a:lvl1pPr>
            <a:lvl2pPr marL="0" indent="0" algn="l">
              <a:lnSpc>
                <a:spcPct val="100000"/>
              </a:lnSpc>
              <a:spcAft>
                <a:spcPts val="0"/>
              </a:spcAft>
              <a:buNone/>
              <a:defRPr sz="2000" b="1">
                <a:solidFill>
                  <a:schemeClr val="tx2"/>
                </a:solidFill>
                <a:latin typeface="+mj-lt"/>
              </a:defRPr>
            </a:lvl2pPr>
            <a:lvl3pPr marL="0" indent="0" algn="l">
              <a:lnSpc>
                <a:spcPct val="100000"/>
              </a:lnSpc>
              <a:spcAft>
                <a:spcPts val="0"/>
              </a:spcAft>
              <a:buNone/>
              <a:defRPr sz="1500" b="1">
                <a:solidFill>
                  <a:schemeClr val="tx2"/>
                </a:solidFill>
                <a:latin typeface="+mj-lt"/>
              </a:defRPr>
            </a:lvl3pPr>
            <a:lvl4pPr marL="0" indent="0" algn="l">
              <a:lnSpc>
                <a:spcPct val="100000"/>
              </a:lnSpc>
              <a:spcBef>
                <a:spcPts val="0"/>
              </a:spcBef>
              <a:spcAft>
                <a:spcPts val="0"/>
              </a:spcAft>
              <a:buNone/>
              <a:defRPr sz="1800" b="1">
                <a:solidFill>
                  <a:schemeClr val="tx2"/>
                </a:solidFill>
                <a:latin typeface="+mj-lt"/>
              </a:defRPr>
            </a:lvl4pPr>
            <a:lvl5pPr marL="0" indent="0" algn="l">
              <a:lnSpc>
                <a:spcPct val="100000"/>
              </a:lnSpc>
              <a:spcBef>
                <a:spcPts val="0"/>
              </a:spcBef>
              <a:buNone/>
              <a:defRPr sz="1400" b="1">
                <a:solidFill>
                  <a:schemeClr val="tx2"/>
                </a:solidFill>
                <a:latin typeface="+mj-lt"/>
              </a:defRPr>
            </a:lvl5pPr>
            <a:lvl6pPr marL="0" indent="0" algn="l">
              <a:lnSpc>
                <a:spcPct val="100000"/>
              </a:lnSpc>
              <a:spcBef>
                <a:spcPts val="0"/>
              </a:spcBef>
              <a:spcAft>
                <a:spcPts val="0"/>
              </a:spcAft>
              <a:buNone/>
              <a:defRPr sz="1900" b="1">
                <a:solidFill>
                  <a:schemeClr val="tx2"/>
                </a:solidFill>
                <a:latin typeface="+mj-lt"/>
              </a:defRPr>
            </a:lvl6pPr>
            <a:lvl7pPr marL="0" indent="0" algn="l">
              <a:lnSpc>
                <a:spcPct val="100000"/>
              </a:lnSpc>
              <a:spcAft>
                <a:spcPts val="0"/>
              </a:spcAft>
              <a:buNone/>
              <a:defRPr sz="1400" b="1">
                <a:solidFill>
                  <a:schemeClr val="tx2"/>
                </a:solidFill>
                <a:latin typeface="+mj-lt"/>
              </a:defRPr>
            </a:lvl7pPr>
            <a:lvl8pPr marL="0" indent="0" algn="l">
              <a:lnSpc>
                <a:spcPct val="100000"/>
              </a:lnSpc>
              <a:spcAft>
                <a:spcPts val="0"/>
              </a:spcAft>
              <a:buNone/>
              <a:defRPr sz="1900" b="1">
                <a:solidFill>
                  <a:schemeClr val="tx2"/>
                </a:solidFill>
                <a:latin typeface="+mj-lt"/>
              </a:defRPr>
            </a:lvl8pPr>
            <a:lvl9pPr marL="0" indent="0" algn="l">
              <a:lnSpc>
                <a:spcPct val="100000"/>
              </a:lnSpc>
              <a:spcAft>
                <a:spcPts val="0"/>
              </a:spcAft>
              <a:buNone/>
              <a:defRPr sz="1400" b="1">
                <a:solidFill>
                  <a:schemeClr val="tx2"/>
                </a:solidFill>
              </a:defRPr>
            </a:lvl9pPr>
          </a:lstStyle>
          <a:p>
            <a:r>
              <a:rPr lang="en-AU" sz="1700" baseline="0" dirty="0"/>
              <a:t>21st June, 2018</a:t>
            </a:r>
          </a:p>
          <a:p>
            <a:pPr lvl="1"/>
            <a:r>
              <a:rPr lang="en-AU" sz="1700" baseline="0" dirty="0"/>
              <a:t>2</a:t>
            </a:r>
          </a:p>
          <a:p>
            <a:pPr lvl="2"/>
            <a:r>
              <a:rPr lang="en-AU" sz="1700" baseline="0" dirty="0"/>
              <a:t>3</a:t>
            </a:r>
          </a:p>
          <a:p>
            <a:pPr lvl="3"/>
            <a:r>
              <a:rPr lang="en-AU" sz="1700" baseline="0" dirty="0"/>
              <a:t>4</a:t>
            </a:r>
          </a:p>
          <a:p>
            <a:pPr lvl="4"/>
            <a:r>
              <a:rPr lang="en-AU" sz="1700" baseline="0" dirty="0"/>
              <a:t>5</a:t>
            </a:r>
          </a:p>
          <a:p>
            <a:pPr lvl="5"/>
            <a:r>
              <a:rPr lang="en-AU" sz="1700" baseline="0" dirty="0"/>
              <a:t>6</a:t>
            </a:r>
          </a:p>
          <a:p>
            <a:pPr lvl="6"/>
            <a:r>
              <a:rPr lang="en-AU" sz="1700" baseline="0" dirty="0"/>
              <a:t>7</a:t>
            </a:r>
          </a:p>
          <a:p>
            <a:pPr lvl="7"/>
            <a:r>
              <a:rPr lang="en-AU" sz="1700" baseline="0" dirty="0"/>
              <a:t>8</a:t>
            </a:r>
          </a:p>
          <a:p>
            <a:pPr lvl="8"/>
            <a:r>
              <a:rPr lang="en-AU" sz="1700" baseline="0" dirty="0"/>
              <a:t>9</a:t>
            </a:r>
            <a:endParaRPr lang="en-GB" dirty="0"/>
          </a:p>
        </p:txBody>
      </p:sp>
      <p:sp>
        <p:nvSpPr>
          <p:cNvPr id="18" name="Text Placeholder 10">
            <a:extLst>
              <a:ext uri="{FF2B5EF4-FFF2-40B4-BE49-F238E27FC236}">
                <a16:creationId xmlns:a16="http://schemas.microsoft.com/office/drawing/2014/main" id="{0F69D152-81D7-4A44-A564-8BBE3AF3F16E}"/>
              </a:ext>
            </a:extLst>
          </p:cNvPr>
          <p:cNvSpPr>
            <a:spLocks noGrp="1"/>
          </p:cNvSpPr>
          <p:nvPr>
            <p:ph type="body" sz="quarter" idx="17" hasCustomPrompt="1"/>
          </p:nvPr>
        </p:nvSpPr>
        <p:spPr>
          <a:xfrm>
            <a:off x="8115868" y="1828800"/>
            <a:ext cx="4076132" cy="5028344"/>
          </a:xfrm>
          <a:blipFill dpi="0" rotWithShape="1">
            <a:blip r:embed="rId2">
              <a:extLst>
                <a:ext uri="{28A0092B-C50C-407E-A947-70E740481C1C}">
                  <a14:useLocalDpi xmlns:a14="http://schemas.microsoft.com/office/drawing/2010/main" val="0"/>
                </a:ext>
              </a:extLst>
            </a:blip>
            <a:srcRect/>
            <a:stretch>
              <a:fillRect l="133" r="-74209" b="-40782"/>
            </a:stretch>
          </a:blipFill>
        </p:spPr>
        <p:txBody>
          <a:bodyPr/>
          <a:lstStyle>
            <a:lvl1pPr marL="0" indent="0">
              <a:lnSpc>
                <a:spcPct val="100000"/>
              </a:lnSpc>
              <a:spcBef>
                <a:spcPts val="1500"/>
              </a:spcBef>
              <a:spcAft>
                <a:spcPts val="0"/>
              </a:spcAft>
              <a:buFont typeface="+mj-lt"/>
              <a:buNone/>
              <a:defRPr sz="200">
                <a:noFill/>
                <a:latin typeface="+mn-lt"/>
              </a:defRPr>
            </a:lvl1pPr>
            <a:lvl2pPr marL="0" indent="0">
              <a:lnSpc>
                <a:spcPct val="100000"/>
              </a:lnSpc>
              <a:spcAft>
                <a:spcPts val="0"/>
              </a:spcAft>
              <a:buFont typeface="+mj-lt"/>
              <a:buNone/>
              <a:defRPr sz="200" b="0">
                <a:noFill/>
                <a:latin typeface="+mn-lt"/>
              </a:defRPr>
            </a:lvl2pPr>
            <a:lvl3pPr marL="0" indent="0">
              <a:lnSpc>
                <a:spcPct val="100000"/>
              </a:lnSpc>
              <a:spcAft>
                <a:spcPts val="0"/>
              </a:spcAft>
              <a:buFont typeface="+mj-lt"/>
              <a:buNone/>
              <a:defRPr sz="200" b="0">
                <a:noFill/>
                <a:latin typeface="+mn-lt"/>
              </a:defRPr>
            </a:lvl3pPr>
            <a:lvl4pPr marL="0" indent="0">
              <a:lnSpc>
                <a:spcPct val="100000"/>
              </a:lnSpc>
              <a:spcBef>
                <a:spcPts val="0"/>
              </a:spcBef>
              <a:spcAft>
                <a:spcPts val="0"/>
              </a:spcAft>
              <a:buFont typeface="+mj-lt"/>
              <a:buNone/>
              <a:defRPr sz="200" b="0">
                <a:noFill/>
                <a:latin typeface="+mn-lt"/>
              </a:defRPr>
            </a:lvl4pPr>
            <a:lvl5pPr marL="0" indent="0">
              <a:lnSpc>
                <a:spcPct val="100000"/>
              </a:lnSpc>
              <a:spcBef>
                <a:spcPts val="0"/>
              </a:spcBef>
              <a:spcAft>
                <a:spcPts val="0"/>
              </a:spcAft>
              <a:buFont typeface="+mj-lt"/>
              <a:buNone/>
              <a:defRPr sz="200" b="0">
                <a:noFill/>
                <a:latin typeface="+mn-lt"/>
              </a:defRPr>
            </a:lvl5pPr>
            <a:lvl6pPr marL="0" indent="0">
              <a:lnSpc>
                <a:spcPct val="100000"/>
              </a:lnSpc>
              <a:spcBef>
                <a:spcPts val="0"/>
              </a:spcBef>
              <a:spcAft>
                <a:spcPts val="0"/>
              </a:spcAft>
              <a:buFont typeface="+mj-lt"/>
              <a:buNone/>
              <a:defRPr sz="200" b="0">
                <a:noFill/>
                <a:latin typeface="+mn-lt"/>
              </a:defRPr>
            </a:lvl6pPr>
            <a:lvl7pPr marL="0" indent="0">
              <a:lnSpc>
                <a:spcPct val="100000"/>
              </a:lnSpc>
              <a:spcAft>
                <a:spcPts val="0"/>
              </a:spcAft>
              <a:buFont typeface="+mj-lt"/>
              <a:buNone/>
              <a:defRPr sz="200" b="0">
                <a:noFill/>
                <a:latin typeface="+mn-lt"/>
              </a:defRPr>
            </a:lvl7pPr>
            <a:lvl8pPr marL="0" indent="0">
              <a:lnSpc>
                <a:spcPct val="100000"/>
              </a:lnSpc>
              <a:spcAft>
                <a:spcPts val="0"/>
              </a:spcAft>
              <a:buFont typeface="+mj-lt"/>
              <a:buNone/>
              <a:defRPr sz="200" b="0">
                <a:noFill/>
                <a:latin typeface="+mn-lt"/>
              </a:defRPr>
            </a:lvl8pPr>
            <a:lvl9pPr marL="0" indent="0">
              <a:lnSpc>
                <a:spcPct val="100000"/>
              </a:lnSpc>
              <a:spcAft>
                <a:spcPts val="0"/>
              </a:spcAft>
              <a:buFont typeface="+mj-lt"/>
              <a:buNone/>
              <a:defRPr sz="200" b="0">
                <a:noFill/>
                <a:latin typeface="+mn-lt"/>
              </a:defRPr>
            </a:lvl9pPr>
          </a:lstStyle>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pic>
        <p:nvPicPr>
          <p:cNvPr id="8" name="Picture 7">
            <a:extLst>
              <a:ext uri="{FF2B5EF4-FFF2-40B4-BE49-F238E27FC236}">
                <a16:creationId xmlns:a16="http://schemas.microsoft.com/office/drawing/2014/main" id="{2E7DD67F-B86B-4217-B6F9-D0F9651CA050}"/>
              </a:ext>
            </a:extLst>
          </p:cNvPr>
          <p:cNvPicPr>
            <a:picLocks noChangeAspect="1"/>
          </p:cNvPicPr>
          <p:nvPr userDrawn="1"/>
        </p:nvPicPr>
        <p:blipFill>
          <a:blip r:embed="rId3"/>
          <a:stretch>
            <a:fillRect/>
          </a:stretch>
        </p:blipFill>
        <p:spPr>
          <a:xfrm>
            <a:off x="517525" y="523876"/>
            <a:ext cx="3178175" cy="598766"/>
          </a:xfrm>
          <a:prstGeom prst="rect">
            <a:avLst/>
          </a:prstGeom>
        </p:spPr>
      </p:pic>
      <p:pic>
        <p:nvPicPr>
          <p:cNvPr id="4" name="Picture 3">
            <a:extLst>
              <a:ext uri="{FF2B5EF4-FFF2-40B4-BE49-F238E27FC236}">
                <a16:creationId xmlns:a16="http://schemas.microsoft.com/office/drawing/2014/main" id="{4C9AEEBA-0AA4-45DB-04F2-CED8AFFB03AB}"/>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7525" y="6334124"/>
            <a:ext cx="3669799" cy="399289"/>
          </a:xfrm>
          <a:prstGeom prst="rect">
            <a:avLst/>
          </a:prstGeom>
        </p:spPr>
      </p:pic>
    </p:spTree>
    <p:extLst>
      <p:ext uri="{BB962C8B-B14F-4D97-AF65-F5344CB8AC3E}">
        <p14:creationId xmlns:p14="http://schemas.microsoft.com/office/powerpoint/2010/main" val="3711388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10" name="Picture Placeholder 7">
            <a:extLst>
              <a:ext uri="{FF2B5EF4-FFF2-40B4-BE49-F238E27FC236}">
                <a16:creationId xmlns:a16="http://schemas.microsoft.com/office/drawing/2014/main" id="{276ABFB5-ECF4-41C2-8E7E-2DE9CB347DFB}"/>
              </a:ext>
            </a:extLst>
          </p:cNvPr>
          <p:cNvSpPr>
            <a:spLocks noGrp="1"/>
          </p:cNvSpPr>
          <p:nvPr>
            <p:ph type="pic" sz="quarter" idx="15"/>
          </p:nvPr>
        </p:nvSpPr>
        <p:spPr>
          <a:xfrm>
            <a:off x="5013960" y="0"/>
            <a:ext cx="7178040" cy="6858000"/>
          </a:xfrm>
          <a:solidFill>
            <a:schemeClr val="bg1">
              <a:lumMod val="75000"/>
            </a:schemeClr>
          </a:solidFill>
        </p:spPr>
        <p:txBody>
          <a:bodyPr lIns="216000" tIns="216000" rIns="216000" bIns="216000"/>
          <a:lstStyle>
            <a:lvl1pPr>
              <a:defRPr sz="1400">
                <a:solidFill>
                  <a:schemeClr val="bg1"/>
                </a:solidFill>
              </a:defRPr>
            </a:lvl1pPr>
          </a:lstStyle>
          <a:p>
            <a:r>
              <a:rPr lang="en-US"/>
              <a:t>Click icon to add picture</a:t>
            </a:r>
            <a:endParaRPr lang="en-AU" dirty="0"/>
          </a:p>
        </p:txBody>
      </p:sp>
      <p:sp>
        <p:nvSpPr>
          <p:cNvPr id="2" name="Title 1"/>
          <p:cNvSpPr>
            <a:spLocks noGrp="1"/>
          </p:cNvSpPr>
          <p:nvPr>
            <p:ph type="title" hasCustomPrompt="1"/>
          </p:nvPr>
        </p:nvSpPr>
        <p:spPr>
          <a:xfrm>
            <a:off x="416379" y="566057"/>
            <a:ext cx="4308021" cy="481693"/>
          </a:xfrm>
          <a:prstGeom prst="rect">
            <a:avLst/>
          </a:prstGeom>
        </p:spPr>
        <p:txBody>
          <a:bodyPr anchor="t"/>
          <a:lstStyle>
            <a:lvl1pPr>
              <a:defRPr/>
            </a:lvl1pPr>
          </a:lstStyle>
          <a:p>
            <a:r>
              <a:rPr lang="en-US" dirty="0"/>
              <a:t>Contents</a:t>
            </a:r>
            <a:endParaRPr lang="en-GB" dirty="0"/>
          </a:p>
        </p:txBody>
      </p:sp>
      <p:sp>
        <p:nvSpPr>
          <p:cNvPr id="6" name="Slide Number Placeholder 5"/>
          <p:cNvSpPr>
            <a:spLocks noGrp="1"/>
          </p:cNvSpPr>
          <p:nvPr>
            <p:ph type="sldNum" sz="quarter" idx="12"/>
          </p:nvPr>
        </p:nvSpPr>
        <p:spPr/>
        <p:txBody>
          <a:bodyPr/>
          <a:lstStyle/>
          <a:p>
            <a:fld id="{F5AEA0E0-5CC6-4BD0-905C-A0021E419432}" type="slidenum">
              <a:rPr lang="en-GB" smtClean="0"/>
              <a:t>‹#›</a:t>
            </a:fld>
            <a:endParaRPr lang="en-GB"/>
          </a:p>
        </p:txBody>
      </p:sp>
      <p:sp>
        <p:nvSpPr>
          <p:cNvPr id="11" name="Text Placeholder 10">
            <a:extLst>
              <a:ext uri="{FF2B5EF4-FFF2-40B4-BE49-F238E27FC236}">
                <a16:creationId xmlns:a16="http://schemas.microsoft.com/office/drawing/2014/main" id="{0792464C-A736-476D-8490-997D71B6FD6E}"/>
              </a:ext>
            </a:extLst>
          </p:cNvPr>
          <p:cNvSpPr>
            <a:spLocks noGrp="1"/>
          </p:cNvSpPr>
          <p:nvPr>
            <p:ph type="body" sz="quarter" idx="14" hasCustomPrompt="1"/>
          </p:nvPr>
        </p:nvSpPr>
        <p:spPr>
          <a:xfrm>
            <a:off x="415925" y="1431132"/>
            <a:ext cx="4308475" cy="3286125"/>
          </a:xfrm>
        </p:spPr>
        <p:txBody>
          <a:bodyPr/>
          <a:lstStyle>
            <a:lvl1pPr marL="288000" indent="-288000">
              <a:lnSpc>
                <a:spcPct val="100000"/>
              </a:lnSpc>
              <a:spcBef>
                <a:spcPts val="1500"/>
              </a:spcBef>
              <a:buFont typeface="+mj-lt"/>
              <a:buAutoNum type="arabicPeriod"/>
              <a:defRPr sz="1600">
                <a:solidFill>
                  <a:schemeClr val="tx2"/>
                </a:solidFill>
                <a:latin typeface="+mn-lt"/>
              </a:defRPr>
            </a:lvl1pPr>
            <a:lvl2pPr marL="288000" indent="-288000">
              <a:lnSpc>
                <a:spcPct val="100000"/>
              </a:lnSpc>
              <a:buFont typeface="+mj-lt"/>
              <a:buAutoNum type="arabicPeriod"/>
              <a:defRPr sz="1600" b="0">
                <a:solidFill>
                  <a:schemeClr val="tx2"/>
                </a:solidFill>
                <a:latin typeface="+mn-lt"/>
              </a:defRPr>
            </a:lvl2pPr>
            <a:lvl3pPr marL="288000" indent="-288000">
              <a:lnSpc>
                <a:spcPct val="100000"/>
              </a:lnSpc>
              <a:buFont typeface="+mj-lt"/>
              <a:buAutoNum type="arabicPeriod"/>
              <a:defRPr sz="1600" b="0">
                <a:solidFill>
                  <a:schemeClr val="tx2"/>
                </a:solidFill>
                <a:latin typeface="+mn-lt"/>
              </a:defRPr>
            </a:lvl3pPr>
            <a:lvl4pPr marL="288000" indent="-288000">
              <a:lnSpc>
                <a:spcPct val="100000"/>
              </a:lnSpc>
              <a:spcBef>
                <a:spcPts val="0"/>
              </a:spcBef>
              <a:spcAft>
                <a:spcPts val="1200"/>
              </a:spcAft>
              <a:buFont typeface="+mj-lt"/>
              <a:buAutoNum type="arabicPeriod"/>
              <a:defRPr sz="1600" b="0">
                <a:solidFill>
                  <a:schemeClr val="tx2"/>
                </a:solidFill>
                <a:latin typeface="+mn-lt"/>
              </a:defRPr>
            </a:lvl4pPr>
            <a:lvl5pPr marL="288000" indent="-288000">
              <a:lnSpc>
                <a:spcPct val="100000"/>
              </a:lnSpc>
              <a:spcAft>
                <a:spcPts val="1200"/>
              </a:spcAft>
              <a:buFont typeface="+mj-lt"/>
              <a:buAutoNum type="arabicPeriod"/>
              <a:defRPr sz="1600" b="0">
                <a:solidFill>
                  <a:schemeClr val="tx2"/>
                </a:solidFill>
                <a:latin typeface="+mn-lt"/>
              </a:defRPr>
            </a:lvl5pPr>
            <a:lvl6pPr marL="288000" indent="-288000">
              <a:lnSpc>
                <a:spcPct val="100000"/>
              </a:lnSpc>
              <a:spcBef>
                <a:spcPts val="0"/>
              </a:spcBef>
              <a:spcAft>
                <a:spcPts val="1200"/>
              </a:spcAft>
              <a:buFont typeface="+mj-lt"/>
              <a:buAutoNum type="arabicPeriod"/>
              <a:defRPr sz="1600" b="0">
                <a:solidFill>
                  <a:schemeClr val="tx2"/>
                </a:solidFill>
                <a:latin typeface="+mn-lt"/>
              </a:defRPr>
            </a:lvl6pPr>
            <a:lvl7pPr marL="288000" indent="-288000">
              <a:lnSpc>
                <a:spcPct val="100000"/>
              </a:lnSpc>
              <a:spcAft>
                <a:spcPts val="1200"/>
              </a:spcAft>
              <a:buFont typeface="+mj-lt"/>
              <a:buAutoNum type="arabicPeriod"/>
              <a:defRPr sz="1600" b="0">
                <a:solidFill>
                  <a:schemeClr val="tx2"/>
                </a:solidFill>
                <a:latin typeface="+mn-lt"/>
              </a:defRPr>
            </a:lvl7pPr>
            <a:lvl8pPr marL="288000" indent="-288000">
              <a:lnSpc>
                <a:spcPct val="100000"/>
              </a:lnSpc>
              <a:spcAft>
                <a:spcPts val="1200"/>
              </a:spcAft>
              <a:buFont typeface="+mj-lt"/>
              <a:buAutoNum type="arabicPeriod"/>
              <a:defRPr sz="1600" b="0">
                <a:solidFill>
                  <a:schemeClr val="tx2"/>
                </a:solidFill>
                <a:latin typeface="+mn-lt"/>
              </a:defRPr>
            </a:lvl8pPr>
            <a:lvl9pPr marL="288000" indent="-288000">
              <a:lnSpc>
                <a:spcPct val="100000"/>
              </a:lnSpc>
              <a:buFont typeface="+mj-lt"/>
              <a:buAutoNum type="arabicPeriod"/>
              <a:defRPr sz="1600" b="0">
                <a:solidFill>
                  <a:schemeClr val="tx2"/>
                </a:solidFill>
                <a:latin typeface="+mn-lt"/>
              </a:defRPr>
            </a:lvl9pPr>
          </a:lstStyle>
          <a:p>
            <a:pPr lvl="0"/>
            <a:r>
              <a:rPr lang="en-AU" dirty="0"/>
              <a:t>Click to add item</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
        <p:nvSpPr>
          <p:cNvPr id="12" name="Text Placeholder 10">
            <a:extLst>
              <a:ext uri="{FF2B5EF4-FFF2-40B4-BE49-F238E27FC236}">
                <a16:creationId xmlns:a16="http://schemas.microsoft.com/office/drawing/2014/main" id="{F39770AE-3FCB-4C15-AC87-516EAFBF98B3}"/>
              </a:ext>
            </a:extLst>
          </p:cNvPr>
          <p:cNvSpPr>
            <a:spLocks noGrp="1"/>
          </p:cNvSpPr>
          <p:nvPr>
            <p:ph type="body" sz="quarter" idx="17" hasCustomPrompt="1"/>
          </p:nvPr>
        </p:nvSpPr>
        <p:spPr>
          <a:xfrm>
            <a:off x="11419613" y="6392850"/>
            <a:ext cx="262800" cy="255600"/>
          </a:xfrm>
          <a:blipFill>
            <a:blip r:embed="rId2"/>
            <a:stretch>
              <a:fillRect/>
            </a:stretch>
          </a:blipFill>
        </p:spPr>
        <p:txBody>
          <a:bodyPr/>
          <a:lstStyle>
            <a:lvl1pPr marL="0" indent="0">
              <a:lnSpc>
                <a:spcPct val="100000"/>
              </a:lnSpc>
              <a:spcBef>
                <a:spcPts val="1500"/>
              </a:spcBef>
              <a:spcAft>
                <a:spcPts val="0"/>
              </a:spcAft>
              <a:buFont typeface="+mj-lt"/>
              <a:buNone/>
              <a:defRPr sz="200">
                <a:noFill/>
                <a:latin typeface="+mn-lt"/>
              </a:defRPr>
            </a:lvl1pPr>
            <a:lvl2pPr marL="0" indent="0">
              <a:lnSpc>
                <a:spcPct val="100000"/>
              </a:lnSpc>
              <a:spcAft>
                <a:spcPts val="0"/>
              </a:spcAft>
              <a:buFont typeface="+mj-lt"/>
              <a:buNone/>
              <a:defRPr sz="200" b="0">
                <a:noFill/>
                <a:latin typeface="+mn-lt"/>
              </a:defRPr>
            </a:lvl2pPr>
            <a:lvl3pPr marL="0" indent="0">
              <a:lnSpc>
                <a:spcPct val="100000"/>
              </a:lnSpc>
              <a:spcAft>
                <a:spcPts val="0"/>
              </a:spcAft>
              <a:buFont typeface="+mj-lt"/>
              <a:buNone/>
              <a:defRPr sz="200" b="0">
                <a:noFill/>
                <a:latin typeface="+mn-lt"/>
              </a:defRPr>
            </a:lvl3pPr>
            <a:lvl4pPr marL="0" indent="0">
              <a:lnSpc>
                <a:spcPct val="100000"/>
              </a:lnSpc>
              <a:spcBef>
                <a:spcPts val="0"/>
              </a:spcBef>
              <a:spcAft>
                <a:spcPts val="0"/>
              </a:spcAft>
              <a:buFont typeface="+mj-lt"/>
              <a:buNone/>
              <a:defRPr sz="200" b="0">
                <a:noFill/>
                <a:latin typeface="+mn-lt"/>
              </a:defRPr>
            </a:lvl4pPr>
            <a:lvl5pPr marL="0" indent="0">
              <a:lnSpc>
                <a:spcPct val="100000"/>
              </a:lnSpc>
              <a:spcBef>
                <a:spcPts val="0"/>
              </a:spcBef>
              <a:spcAft>
                <a:spcPts val="0"/>
              </a:spcAft>
              <a:buFont typeface="+mj-lt"/>
              <a:buNone/>
              <a:defRPr sz="200" b="0">
                <a:noFill/>
                <a:latin typeface="+mn-lt"/>
              </a:defRPr>
            </a:lvl5pPr>
            <a:lvl6pPr marL="0" indent="0">
              <a:lnSpc>
                <a:spcPct val="100000"/>
              </a:lnSpc>
              <a:spcBef>
                <a:spcPts val="0"/>
              </a:spcBef>
              <a:spcAft>
                <a:spcPts val="0"/>
              </a:spcAft>
              <a:buFont typeface="+mj-lt"/>
              <a:buNone/>
              <a:defRPr sz="200" b="0">
                <a:noFill/>
                <a:latin typeface="+mn-lt"/>
              </a:defRPr>
            </a:lvl6pPr>
            <a:lvl7pPr marL="0" indent="0">
              <a:lnSpc>
                <a:spcPct val="100000"/>
              </a:lnSpc>
              <a:spcAft>
                <a:spcPts val="0"/>
              </a:spcAft>
              <a:buFont typeface="+mj-lt"/>
              <a:buNone/>
              <a:defRPr sz="200" b="0">
                <a:noFill/>
                <a:latin typeface="+mn-lt"/>
              </a:defRPr>
            </a:lvl7pPr>
            <a:lvl8pPr marL="0" indent="0">
              <a:lnSpc>
                <a:spcPct val="100000"/>
              </a:lnSpc>
              <a:spcAft>
                <a:spcPts val="0"/>
              </a:spcAft>
              <a:buFont typeface="+mj-lt"/>
              <a:buNone/>
              <a:defRPr sz="200" b="0">
                <a:noFill/>
                <a:latin typeface="+mn-lt"/>
              </a:defRPr>
            </a:lvl8pPr>
            <a:lvl9pPr marL="0" indent="0">
              <a:lnSpc>
                <a:spcPct val="100000"/>
              </a:lnSpc>
              <a:spcAft>
                <a:spcPts val="0"/>
              </a:spcAft>
              <a:buFont typeface="+mj-lt"/>
              <a:buNone/>
              <a:defRPr sz="200" b="0">
                <a:noFill/>
                <a:latin typeface="+mn-lt"/>
              </a:defRPr>
            </a:lvl9pPr>
          </a:lstStyle>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Tree>
    <p:extLst>
      <p:ext uri="{BB962C8B-B14F-4D97-AF65-F5344CB8AC3E}">
        <p14:creationId xmlns:p14="http://schemas.microsoft.com/office/powerpoint/2010/main" val="2911724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5AEA0E0-5CC6-4BD0-905C-A0021E419432}" type="slidenum">
              <a:rPr lang="en-GB" smtClean="0"/>
              <a:t>‹#›</a:t>
            </a:fld>
            <a:endParaRPr lang="en-GB"/>
          </a:p>
        </p:txBody>
      </p:sp>
      <p:sp>
        <p:nvSpPr>
          <p:cNvPr id="4" name="Content Placeholder 3">
            <a:extLst>
              <a:ext uri="{FF2B5EF4-FFF2-40B4-BE49-F238E27FC236}">
                <a16:creationId xmlns:a16="http://schemas.microsoft.com/office/drawing/2014/main" id="{5442DB86-52C5-4F47-B8B4-AB9D32BC3CE9}"/>
              </a:ext>
            </a:extLst>
          </p:cNvPr>
          <p:cNvSpPr>
            <a:spLocks noGrp="1"/>
          </p:cNvSpPr>
          <p:nvPr>
            <p:ph sz="quarter" idx="14" hasCustomPrompt="1"/>
          </p:nvPr>
        </p:nvSpPr>
        <p:spPr>
          <a:xfrm>
            <a:off x="457200" y="1908175"/>
            <a:ext cx="6754813" cy="4179888"/>
          </a:xfrm>
        </p:spPr>
        <p:txBody>
          <a:bodyPr/>
          <a:lstStyle>
            <a:lvl1pPr marL="0" marR="0" indent="0" algn="l" defTabSz="914400" rtl="0" eaLnBrk="1" fontAlgn="auto" latinLnBrk="0" hangingPunct="1">
              <a:lnSpc>
                <a:spcPct val="120000"/>
              </a:lnSpc>
              <a:spcBef>
                <a:spcPts val="0"/>
              </a:spcBef>
              <a:spcAft>
                <a:spcPts val="1200"/>
              </a:spcAft>
              <a:buClrTx/>
              <a:buSzTx/>
              <a:buFont typeface="Arial" panose="020B0604020202020204" pitchFamily="34" charset="0"/>
              <a:buNone/>
              <a:tabLst/>
              <a:defRPr/>
            </a:lvl1pPr>
          </a:lstStyle>
          <a:p>
            <a:pPr marL="0" marR="0" lvl="0" indent="0" algn="l" defTabSz="914400" rtl="0" eaLnBrk="1" fontAlgn="auto" latinLnBrk="0" hangingPunct="1">
              <a:lnSpc>
                <a:spcPct val="120000"/>
              </a:lnSpc>
              <a:spcBef>
                <a:spcPts val="0"/>
              </a:spcBef>
              <a:spcAft>
                <a:spcPts val="1200"/>
              </a:spcAft>
              <a:buClrTx/>
              <a:buSzTx/>
              <a:buFont typeface="Arial" panose="020B0604020202020204" pitchFamily="34" charset="0"/>
              <a:buNone/>
              <a:tabLst/>
              <a:defRPr/>
            </a:pPr>
            <a:r>
              <a:rPr lang="en-US" dirty="0"/>
              <a:t>Click to add text, or on the relevant icon at the </a:t>
            </a:r>
            <a:r>
              <a:rPr lang="en-US" dirty="0" err="1"/>
              <a:t>centre</a:t>
            </a:r>
            <a:r>
              <a:rPr lang="en-US" dirty="0"/>
              <a:t> of the placeholder to add: Table / Chart / SmartArt / Image / Media. There are 8 type styles in the template, available as List Levels. Press the Increase / Decrease button in the paragraph section of the home ribbon to move through the styles</a:t>
            </a:r>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a:extLst>
              <a:ext uri="{FF2B5EF4-FFF2-40B4-BE49-F238E27FC236}">
                <a16:creationId xmlns:a16="http://schemas.microsoft.com/office/drawing/2014/main" id="{BD431037-E501-44DB-A6E7-8479D97F67EC}"/>
              </a:ext>
            </a:extLst>
          </p:cNvPr>
          <p:cNvSpPr>
            <a:spLocks noGrp="1"/>
          </p:cNvSpPr>
          <p:nvPr>
            <p:ph type="title"/>
          </p:nvPr>
        </p:nvSpPr>
        <p:spPr>
          <a:xfrm>
            <a:off x="416380" y="558800"/>
            <a:ext cx="6795634" cy="711200"/>
          </a:xfrm>
        </p:spPr>
        <p:txBody>
          <a:bodyPr/>
          <a:lstStyle/>
          <a:p>
            <a:r>
              <a:rPr lang="en-US"/>
              <a:t>Click to edit Master title style</a:t>
            </a:r>
            <a:endParaRPr lang="en-US" dirty="0"/>
          </a:p>
        </p:txBody>
      </p:sp>
      <p:sp>
        <p:nvSpPr>
          <p:cNvPr id="14" name="Text Placeholder 10">
            <a:extLst>
              <a:ext uri="{FF2B5EF4-FFF2-40B4-BE49-F238E27FC236}">
                <a16:creationId xmlns:a16="http://schemas.microsoft.com/office/drawing/2014/main" id="{9D092783-382E-4F0F-9C6B-FB2AFA964823}"/>
              </a:ext>
            </a:extLst>
          </p:cNvPr>
          <p:cNvSpPr>
            <a:spLocks noGrp="1"/>
          </p:cNvSpPr>
          <p:nvPr>
            <p:ph type="body" sz="quarter" idx="16" hasCustomPrompt="1"/>
          </p:nvPr>
        </p:nvSpPr>
        <p:spPr>
          <a:xfrm>
            <a:off x="7774802" y="3147658"/>
            <a:ext cx="3911737" cy="324000"/>
          </a:xfrm>
        </p:spPr>
        <p:txBody>
          <a:bodyPr/>
          <a:lstStyle>
            <a:lvl1pPr marL="0" indent="0">
              <a:lnSpc>
                <a:spcPct val="100000"/>
              </a:lnSpc>
              <a:spcBef>
                <a:spcPts val="0"/>
              </a:spcBef>
              <a:spcAft>
                <a:spcPts val="0"/>
              </a:spcAft>
              <a:buFont typeface="+mj-lt"/>
              <a:buNone/>
              <a:defRPr sz="800" i="1">
                <a:solidFill>
                  <a:srgbClr val="666666"/>
                </a:solidFill>
                <a:latin typeface="+mn-lt"/>
              </a:defRPr>
            </a:lvl1pPr>
            <a:lvl2pPr marL="0" indent="0">
              <a:lnSpc>
                <a:spcPct val="100000"/>
              </a:lnSpc>
              <a:spcAft>
                <a:spcPts val="0"/>
              </a:spcAft>
              <a:buFont typeface="+mj-lt"/>
              <a:buNone/>
              <a:defRPr sz="800" b="0" i="1">
                <a:solidFill>
                  <a:srgbClr val="666666"/>
                </a:solidFill>
                <a:latin typeface="+mn-lt"/>
              </a:defRPr>
            </a:lvl2pPr>
            <a:lvl3pPr marL="0" indent="0">
              <a:lnSpc>
                <a:spcPct val="100000"/>
              </a:lnSpc>
              <a:spcAft>
                <a:spcPts val="0"/>
              </a:spcAft>
              <a:buFont typeface="+mj-lt"/>
              <a:buNone/>
              <a:defRPr sz="800" b="0" i="1">
                <a:solidFill>
                  <a:srgbClr val="666666"/>
                </a:solidFill>
                <a:latin typeface="+mn-lt"/>
              </a:defRPr>
            </a:lvl3pPr>
            <a:lvl4pPr marL="0" indent="0">
              <a:lnSpc>
                <a:spcPct val="100000"/>
              </a:lnSpc>
              <a:spcBef>
                <a:spcPts val="0"/>
              </a:spcBef>
              <a:spcAft>
                <a:spcPts val="0"/>
              </a:spcAft>
              <a:buFont typeface="+mj-lt"/>
              <a:buNone/>
              <a:defRPr sz="800" b="0" i="1">
                <a:solidFill>
                  <a:srgbClr val="666666"/>
                </a:solidFill>
                <a:latin typeface="+mn-lt"/>
              </a:defRPr>
            </a:lvl4pPr>
            <a:lvl5pPr marL="0" indent="0">
              <a:lnSpc>
                <a:spcPct val="100000"/>
              </a:lnSpc>
              <a:spcBef>
                <a:spcPts val="0"/>
              </a:spcBef>
              <a:spcAft>
                <a:spcPts val="0"/>
              </a:spcAft>
              <a:buFont typeface="+mj-lt"/>
              <a:buNone/>
              <a:defRPr sz="800" b="0" i="1">
                <a:solidFill>
                  <a:srgbClr val="666666"/>
                </a:solidFill>
                <a:latin typeface="+mn-lt"/>
              </a:defRPr>
            </a:lvl5pPr>
            <a:lvl6pPr marL="0" indent="0">
              <a:lnSpc>
                <a:spcPct val="100000"/>
              </a:lnSpc>
              <a:spcBef>
                <a:spcPts val="0"/>
              </a:spcBef>
              <a:spcAft>
                <a:spcPts val="0"/>
              </a:spcAft>
              <a:buFont typeface="+mj-lt"/>
              <a:buNone/>
              <a:defRPr sz="800" b="0" i="1">
                <a:solidFill>
                  <a:srgbClr val="666666"/>
                </a:solidFill>
                <a:latin typeface="+mn-lt"/>
              </a:defRPr>
            </a:lvl6pPr>
            <a:lvl7pPr marL="0" indent="0">
              <a:lnSpc>
                <a:spcPct val="100000"/>
              </a:lnSpc>
              <a:spcAft>
                <a:spcPts val="0"/>
              </a:spcAft>
              <a:buFont typeface="+mj-lt"/>
              <a:buNone/>
              <a:defRPr sz="800" b="0" i="1">
                <a:solidFill>
                  <a:srgbClr val="666666"/>
                </a:solidFill>
                <a:latin typeface="+mn-lt"/>
              </a:defRPr>
            </a:lvl7pPr>
            <a:lvl8pPr marL="0" indent="0">
              <a:lnSpc>
                <a:spcPct val="100000"/>
              </a:lnSpc>
              <a:spcAft>
                <a:spcPts val="0"/>
              </a:spcAft>
              <a:buFont typeface="+mj-lt"/>
              <a:buNone/>
              <a:defRPr sz="800" b="0" i="1">
                <a:solidFill>
                  <a:srgbClr val="666666"/>
                </a:solidFill>
                <a:latin typeface="+mn-lt"/>
              </a:defRPr>
            </a:lvl8pPr>
            <a:lvl9pPr marL="0" indent="0">
              <a:lnSpc>
                <a:spcPct val="100000"/>
              </a:lnSpc>
              <a:spcAft>
                <a:spcPts val="0"/>
              </a:spcAft>
              <a:buFont typeface="+mj-lt"/>
              <a:buNone/>
              <a:defRPr sz="800" b="0" i="1">
                <a:solidFill>
                  <a:srgbClr val="666666"/>
                </a:solidFill>
                <a:latin typeface="+mn-lt"/>
              </a:defRPr>
            </a:lvl9pPr>
          </a:lstStyle>
          <a:p>
            <a:pPr lvl="0"/>
            <a:r>
              <a:rPr lang="en-AU" dirty="0"/>
              <a:t>Click to add Caption</a:t>
            </a:r>
          </a:p>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
        <p:nvSpPr>
          <p:cNvPr id="16" name="Picture Placeholder 7">
            <a:extLst>
              <a:ext uri="{FF2B5EF4-FFF2-40B4-BE49-F238E27FC236}">
                <a16:creationId xmlns:a16="http://schemas.microsoft.com/office/drawing/2014/main" id="{41D7C7FC-58B1-47A7-ACC0-1A704B3072D8}"/>
              </a:ext>
            </a:extLst>
          </p:cNvPr>
          <p:cNvSpPr>
            <a:spLocks noGrp="1"/>
          </p:cNvSpPr>
          <p:nvPr>
            <p:ph type="pic" sz="quarter" idx="15"/>
          </p:nvPr>
        </p:nvSpPr>
        <p:spPr>
          <a:xfrm>
            <a:off x="7867650" y="632460"/>
            <a:ext cx="3818889" cy="2496820"/>
          </a:xfrm>
          <a:solidFill>
            <a:schemeClr val="bg1">
              <a:lumMod val="75000"/>
            </a:schemeClr>
          </a:solidFill>
        </p:spPr>
        <p:txBody>
          <a:bodyPr lIns="216000" tIns="216000" rIns="216000" bIns="216000"/>
          <a:lstStyle>
            <a:lvl1pPr>
              <a:defRPr sz="1400">
                <a:solidFill>
                  <a:schemeClr val="bg1"/>
                </a:solidFill>
              </a:defRPr>
            </a:lvl1pPr>
          </a:lstStyle>
          <a:p>
            <a:r>
              <a:rPr lang="en-US"/>
              <a:t>Click icon to add picture</a:t>
            </a:r>
            <a:endParaRPr lang="en-AU" dirty="0"/>
          </a:p>
        </p:txBody>
      </p:sp>
      <p:sp>
        <p:nvSpPr>
          <p:cNvPr id="17" name="Text Placeholder 10">
            <a:extLst>
              <a:ext uri="{FF2B5EF4-FFF2-40B4-BE49-F238E27FC236}">
                <a16:creationId xmlns:a16="http://schemas.microsoft.com/office/drawing/2014/main" id="{30C63D07-A7B6-4ACD-8E1D-CBAE804A7BCD}"/>
              </a:ext>
            </a:extLst>
          </p:cNvPr>
          <p:cNvSpPr>
            <a:spLocks noGrp="1"/>
          </p:cNvSpPr>
          <p:nvPr>
            <p:ph type="body" sz="quarter" idx="18" hasCustomPrompt="1"/>
          </p:nvPr>
        </p:nvSpPr>
        <p:spPr>
          <a:xfrm>
            <a:off x="7774802" y="6077548"/>
            <a:ext cx="3911737" cy="324000"/>
          </a:xfrm>
        </p:spPr>
        <p:txBody>
          <a:bodyPr/>
          <a:lstStyle>
            <a:lvl1pPr marL="0" indent="0">
              <a:lnSpc>
                <a:spcPct val="100000"/>
              </a:lnSpc>
              <a:spcBef>
                <a:spcPts val="0"/>
              </a:spcBef>
              <a:spcAft>
                <a:spcPts val="0"/>
              </a:spcAft>
              <a:buFont typeface="+mj-lt"/>
              <a:buNone/>
              <a:defRPr sz="800" i="1">
                <a:solidFill>
                  <a:srgbClr val="666666"/>
                </a:solidFill>
                <a:latin typeface="+mn-lt"/>
              </a:defRPr>
            </a:lvl1pPr>
            <a:lvl2pPr marL="0" indent="0">
              <a:lnSpc>
                <a:spcPct val="100000"/>
              </a:lnSpc>
              <a:spcAft>
                <a:spcPts val="0"/>
              </a:spcAft>
              <a:buFont typeface="+mj-lt"/>
              <a:buNone/>
              <a:defRPr sz="800" b="0" i="1">
                <a:solidFill>
                  <a:srgbClr val="666666"/>
                </a:solidFill>
                <a:latin typeface="+mn-lt"/>
              </a:defRPr>
            </a:lvl2pPr>
            <a:lvl3pPr marL="0" indent="0">
              <a:lnSpc>
                <a:spcPct val="100000"/>
              </a:lnSpc>
              <a:spcAft>
                <a:spcPts val="0"/>
              </a:spcAft>
              <a:buFont typeface="+mj-lt"/>
              <a:buNone/>
              <a:defRPr sz="800" b="0" i="1">
                <a:solidFill>
                  <a:srgbClr val="666666"/>
                </a:solidFill>
                <a:latin typeface="+mn-lt"/>
              </a:defRPr>
            </a:lvl3pPr>
            <a:lvl4pPr marL="0" indent="0">
              <a:lnSpc>
                <a:spcPct val="100000"/>
              </a:lnSpc>
              <a:spcBef>
                <a:spcPts val="0"/>
              </a:spcBef>
              <a:spcAft>
                <a:spcPts val="0"/>
              </a:spcAft>
              <a:buFont typeface="+mj-lt"/>
              <a:buNone/>
              <a:defRPr sz="800" b="0" i="1">
                <a:solidFill>
                  <a:srgbClr val="666666"/>
                </a:solidFill>
                <a:latin typeface="+mn-lt"/>
              </a:defRPr>
            </a:lvl4pPr>
            <a:lvl5pPr marL="0" indent="0">
              <a:lnSpc>
                <a:spcPct val="100000"/>
              </a:lnSpc>
              <a:spcBef>
                <a:spcPts val="0"/>
              </a:spcBef>
              <a:spcAft>
                <a:spcPts val="0"/>
              </a:spcAft>
              <a:buFont typeface="+mj-lt"/>
              <a:buNone/>
              <a:defRPr sz="800" b="0" i="1">
                <a:solidFill>
                  <a:srgbClr val="666666"/>
                </a:solidFill>
                <a:latin typeface="+mn-lt"/>
              </a:defRPr>
            </a:lvl5pPr>
            <a:lvl6pPr marL="0" indent="0">
              <a:lnSpc>
                <a:spcPct val="100000"/>
              </a:lnSpc>
              <a:spcBef>
                <a:spcPts val="0"/>
              </a:spcBef>
              <a:spcAft>
                <a:spcPts val="0"/>
              </a:spcAft>
              <a:buFont typeface="+mj-lt"/>
              <a:buNone/>
              <a:defRPr sz="800" b="0" i="1">
                <a:solidFill>
                  <a:srgbClr val="666666"/>
                </a:solidFill>
                <a:latin typeface="+mn-lt"/>
              </a:defRPr>
            </a:lvl6pPr>
            <a:lvl7pPr marL="0" indent="0">
              <a:lnSpc>
                <a:spcPct val="100000"/>
              </a:lnSpc>
              <a:spcAft>
                <a:spcPts val="0"/>
              </a:spcAft>
              <a:buFont typeface="+mj-lt"/>
              <a:buNone/>
              <a:defRPr sz="800" b="0" i="1">
                <a:solidFill>
                  <a:srgbClr val="666666"/>
                </a:solidFill>
                <a:latin typeface="+mn-lt"/>
              </a:defRPr>
            </a:lvl7pPr>
            <a:lvl8pPr marL="0" indent="0">
              <a:lnSpc>
                <a:spcPct val="100000"/>
              </a:lnSpc>
              <a:spcAft>
                <a:spcPts val="0"/>
              </a:spcAft>
              <a:buFont typeface="+mj-lt"/>
              <a:buNone/>
              <a:defRPr sz="800" b="0" i="1">
                <a:solidFill>
                  <a:srgbClr val="666666"/>
                </a:solidFill>
                <a:latin typeface="+mn-lt"/>
              </a:defRPr>
            </a:lvl8pPr>
            <a:lvl9pPr marL="0" indent="0">
              <a:lnSpc>
                <a:spcPct val="100000"/>
              </a:lnSpc>
              <a:spcAft>
                <a:spcPts val="0"/>
              </a:spcAft>
              <a:buFont typeface="+mj-lt"/>
              <a:buNone/>
              <a:defRPr sz="800" b="0" i="1">
                <a:solidFill>
                  <a:srgbClr val="666666"/>
                </a:solidFill>
                <a:latin typeface="+mn-lt"/>
              </a:defRPr>
            </a:lvl9pPr>
          </a:lstStyle>
          <a:p>
            <a:pPr lvl="0"/>
            <a:r>
              <a:rPr lang="en-AU" dirty="0"/>
              <a:t>Click to add Caption</a:t>
            </a:r>
          </a:p>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
        <p:nvSpPr>
          <p:cNvPr id="18" name="Picture Placeholder 7">
            <a:extLst>
              <a:ext uri="{FF2B5EF4-FFF2-40B4-BE49-F238E27FC236}">
                <a16:creationId xmlns:a16="http://schemas.microsoft.com/office/drawing/2014/main" id="{7CFBACA7-7827-4D1B-BB9E-053D2AC55EB4}"/>
              </a:ext>
            </a:extLst>
          </p:cNvPr>
          <p:cNvSpPr>
            <a:spLocks noGrp="1"/>
          </p:cNvSpPr>
          <p:nvPr>
            <p:ph type="pic" sz="quarter" idx="19"/>
          </p:nvPr>
        </p:nvSpPr>
        <p:spPr>
          <a:xfrm>
            <a:off x="7867650" y="3562350"/>
            <a:ext cx="3818889" cy="2496820"/>
          </a:xfrm>
          <a:solidFill>
            <a:schemeClr val="bg1">
              <a:lumMod val="75000"/>
            </a:schemeClr>
          </a:solidFill>
        </p:spPr>
        <p:txBody>
          <a:bodyPr lIns="216000" tIns="216000" rIns="216000" bIns="216000"/>
          <a:lstStyle>
            <a:lvl1pPr>
              <a:defRPr sz="1400">
                <a:solidFill>
                  <a:schemeClr val="bg1"/>
                </a:solidFill>
              </a:defRPr>
            </a:lvl1pPr>
          </a:lstStyle>
          <a:p>
            <a:r>
              <a:rPr lang="en-US"/>
              <a:t>Click icon to add picture</a:t>
            </a:r>
            <a:endParaRPr lang="en-AU" dirty="0"/>
          </a:p>
        </p:txBody>
      </p:sp>
    </p:spTree>
    <p:extLst>
      <p:ext uri="{BB962C8B-B14F-4D97-AF65-F5344CB8AC3E}">
        <p14:creationId xmlns:p14="http://schemas.microsoft.com/office/powerpoint/2010/main" val="533257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5AEA0E0-5CC6-4BD0-905C-A0021E419432}" type="slidenum">
              <a:rPr lang="en-GB" smtClean="0"/>
              <a:t>‹#›</a:t>
            </a:fld>
            <a:endParaRPr lang="en-GB"/>
          </a:p>
        </p:txBody>
      </p:sp>
      <p:sp>
        <p:nvSpPr>
          <p:cNvPr id="4" name="Content Placeholder 3">
            <a:extLst>
              <a:ext uri="{FF2B5EF4-FFF2-40B4-BE49-F238E27FC236}">
                <a16:creationId xmlns:a16="http://schemas.microsoft.com/office/drawing/2014/main" id="{5442DB86-52C5-4F47-B8B4-AB9D32BC3CE9}"/>
              </a:ext>
            </a:extLst>
          </p:cNvPr>
          <p:cNvSpPr>
            <a:spLocks noGrp="1"/>
          </p:cNvSpPr>
          <p:nvPr>
            <p:ph sz="quarter" idx="14"/>
          </p:nvPr>
        </p:nvSpPr>
        <p:spPr>
          <a:xfrm>
            <a:off x="457201" y="1908175"/>
            <a:ext cx="4625340" cy="41798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4">
            <a:extLst>
              <a:ext uri="{FF2B5EF4-FFF2-40B4-BE49-F238E27FC236}">
                <a16:creationId xmlns:a16="http://schemas.microsoft.com/office/drawing/2014/main" id="{BD431037-E501-44DB-A6E7-8479D97F67EC}"/>
              </a:ext>
            </a:extLst>
          </p:cNvPr>
          <p:cNvSpPr>
            <a:spLocks noGrp="1"/>
          </p:cNvSpPr>
          <p:nvPr>
            <p:ph type="title"/>
          </p:nvPr>
        </p:nvSpPr>
        <p:spPr>
          <a:xfrm>
            <a:off x="416380" y="558800"/>
            <a:ext cx="4666161" cy="711200"/>
          </a:xfrm>
        </p:spPr>
        <p:txBody>
          <a:bodyPr/>
          <a:lstStyle/>
          <a:p>
            <a:r>
              <a:rPr lang="en-US"/>
              <a:t>Click to edit Master title style</a:t>
            </a:r>
            <a:endParaRPr lang="en-US" dirty="0"/>
          </a:p>
        </p:txBody>
      </p:sp>
      <p:sp>
        <p:nvSpPr>
          <p:cNvPr id="13" name="Text Placeholder 10">
            <a:extLst>
              <a:ext uri="{FF2B5EF4-FFF2-40B4-BE49-F238E27FC236}">
                <a16:creationId xmlns:a16="http://schemas.microsoft.com/office/drawing/2014/main" id="{0BFF8289-BFB9-45D6-BF05-2ECDB9C16AC0}"/>
              </a:ext>
            </a:extLst>
          </p:cNvPr>
          <p:cNvSpPr>
            <a:spLocks noGrp="1"/>
          </p:cNvSpPr>
          <p:nvPr>
            <p:ph type="body" sz="quarter" idx="17" hasCustomPrompt="1"/>
          </p:nvPr>
        </p:nvSpPr>
        <p:spPr>
          <a:xfrm>
            <a:off x="5192196" y="558801"/>
            <a:ext cx="6496884" cy="482600"/>
          </a:xfrm>
        </p:spPr>
        <p:txBody>
          <a:bodyPr/>
          <a:lstStyle>
            <a:lvl1pPr marL="0" indent="0">
              <a:lnSpc>
                <a:spcPct val="100000"/>
              </a:lnSpc>
              <a:spcBef>
                <a:spcPts val="1500"/>
              </a:spcBef>
              <a:buFont typeface="+mj-lt"/>
              <a:buNone/>
              <a:defRPr sz="1600" b="1">
                <a:solidFill>
                  <a:schemeClr val="tx2"/>
                </a:solidFill>
                <a:latin typeface="+mn-lt"/>
              </a:defRPr>
            </a:lvl1pPr>
            <a:lvl2pPr marL="0" indent="0">
              <a:lnSpc>
                <a:spcPct val="100000"/>
              </a:lnSpc>
              <a:buFont typeface="+mj-lt"/>
              <a:buNone/>
              <a:defRPr sz="1600" b="1">
                <a:solidFill>
                  <a:schemeClr val="tx2"/>
                </a:solidFill>
                <a:latin typeface="+mn-lt"/>
              </a:defRPr>
            </a:lvl2pPr>
            <a:lvl3pPr marL="0" indent="0">
              <a:lnSpc>
                <a:spcPct val="100000"/>
              </a:lnSpc>
              <a:buFont typeface="+mj-lt"/>
              <a:buNone/>
              <a:defRPr sz="1600" b="1">
                <a:solidFill>
                  <a:schemeClr val="tx2"/>
                </a:solidFill>
                <a:latin typeface="+mn-lt"/>
              </a:defRPr>
            </a:lvl3pPr>
            <a:lvl4pPr marL="0" indent="0">
              <a:lnSpc>
                <a:spcPct val="100000"/>
              </a:lnSpc>
              <a:spcBef>
                <a:spcPts val="0"/>
              </a:spcBef>
              <a:spcAft>
                <a:spcPts val="1200"/>
              </a:spcAft>
              <a:buFont typeface="+mj-lt"/>
              <a:buNone/>
              <a:defRPr sz="1600" b="1">
                <a:solidFill>
                  <a:schemeClr val="tx2"/>
                </a:solidFill>
                <a:latin typeface="+mn-lt"/>
              </a:defRPr>
            </a:lvl4pPr>
            <a:lvl5pPr marL="0" indent="0">
              <a:lnSpc>
                <a:spcPct val="100000"/>
              </a:lnSpc>
              <a:spcAft>
                <a:spcPts val="1200"/>
              </a:spcAft>
              <a:buFont typeface="+mj-lt"/>
              <a:buNone/>
              <a:defRPr sz="1600" b="1">
                <a:solidFill>
                  <a:schemeClr val="tx2"/>
                </a:solidFill>
                <a:latin typeface="+mn-lt"/>
              </a:defRPr>
            </a:lvl5pPr>
            <a:lvl6pPr marL="0" indent="0">
              <a:lnSpc>
                <a:spcPct val="100000"/>
              </a:lnSpc>
              <a:spcBef>
                <a:spcPts val="0"/>
              </a:spcBef>
              <a:spcAft>
                <a:spcPts val="1200"/>
              </a:spcAft>
              <a:buFont typeface="+mj-lt"/>
              <a:buNone/>
              <a:defRPr sz="1600" b="1">
                <a:solidFill>
                  <a:schemeClr val="tx2"/>
                </a:solidFill>
                <a:latin typeface="+mn-lt"/>
              </a:defRPr>
            </a:lvl6pPr>
            <a:lvl7pPr marL="0" indent="0">
              <a:lnSpc>
                <a:spcPct val="100000"/>
              </a:lnSpc>
              <a:spcAft>
                <a:spcPts val="1200"/>
              </a:spcAft>
              <a:buFont typeface="+mj-lt"/>
              <a:buNone/>
              <a:defRPr sz="1600" b="1">
                <a:solidFill>
                  <a:schemeClr val="tx2"/>
                </a:solidFill>
                <a:latin typeface="+mn-lt"/>
              </a:defRPr>
            </a:lvl7pPr>
            <a:lvl8pPr marL="0" indent="0">
              <a:lnSpc>
                <a:spcPct val="100000"/>
              </a:lnSpc>
              <a:spcAft>
                <a:spcPts val="1200"/>
              </a:spcAft>
              <a:buFont typeface="+mj-lt"/>
              <a:buNone/>
              <a:defRPr sz="1600" b="1">
                <a:solidFill>
                  <a:schemeClr val="tx2"/>
                </a:solidFill>
                <a:latin typeface="+mn-lt"/>
              </a:defRPr>
            </a:lvl8pPr>
            <a:lvl9pPr marL="0" indent="0">
              <a:lnSpc>
                <a:spcPct val="100000"/>
              </a:lnSpc>
              <a:buFont typeface="+mj-lt"/>
              <a:buNone/>
              <a:defRPr sz="1600" b="1">
                <a:solidFill>
                  <a:schemeClr val="tx2"/>
                </a:solidFill>
                <a:latin typeface="+mn-lt"/>
              </a:defRPr>
            </a:lvl9pPr>
          </a:lstStyle>
          <a:p>
            <a:pPr lvl="0"/>
            <a:r>
              <a:rPr lang="en-AU" dirty="0"/>
              <a:t>Subtitle 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
        <p:nvSpPr>
          <p:cNvPr id="8" name="Table Placeholder 7">
            <a:extLst>
              <a:ext uri="{FF2B5EF4-FFF2-40B4-BE49-F238E27FC236}">
                <a16:creationId xmlns:a16="http://schemas.microsoft.com/office/drawing/2014/main" id="{89764184-287B-4F2B-BDDF-E727B9256A60}"/>
              </a:ext>
            </a:extLst>
          </p:cNvPr>
          <p:cNvSpPr>
            <a:spLocks noGrp="1"/>
          </p:cNvSpPr>
          <p:nvPr>
            <p:ph type="tbl" sz="quarter" idx="18"/>
          </p:nvPr>
        </p:nvSpPr>
        <p:spPr>
          <a:xfrm>
            <a:off x="5252721" y="1050925"/>
            <a:ext cx="6401118" cy="3043555"/>
          </a:xfrm>
        </p:spPr>
        <p:txBody>
          <a:bodyPr/>
          <a:lstStyle/>
          <a:p>
            <a:r>
              <a:rPr lang="en-US"/>
              <a:t>Click icon to add table</a:t>
            </a:r>
            <a:endParaRPr lang="en-US" dirty="0"/>
          </a:p>
        </p:txBody>
      </p:sp>
      <p:sp>
        <p:nvSpPr>
          <p:cNvPr id="19" name="Text Placeholder 10">
            <a:extLst>
              <a:ext uri="{FF2B5EF4-FFF2-40B4-BE49-F238E27FC236}">
                <a16:creationId xmlns:a16="http://schemas.microsoft.com/office/drawing/2014/main" id="{F8C59B0F-5257-45BE-B633-F5C99F54B3F4}"/>
              </a:ext>
            </a:extLst>
          </p:cNvPr>
          <p:cNvSpPr>
            <a:spLocks noGrp="1"/>
          </p:cNvSpPr>
          <p:nvPr>
            <p:ph type="body" sz="quarter" idx="19" hasCustomPrompt="1"/>
          </p:nvPr>
        </p:nvSpPr>
        <p:spPr>
          <a:xfrm>
            <a:off x="5192196" y="4104004"/>
            <a:ext cx="3911737" cy="1240156"/>
          </a:xfrm>
        </p:spPr>
        <p:txBody>
          <a:bodyPr/>
          <a:lstStyle>
            <a:lvl1pPr marL="0" indent="0">
              <a:lnSpc>
                <a:spcPct val="100000"/>
              </a:lnSpc>
              <a:spcBef>
                <a:spcPts val="0"/>
              </a:spcBef>
              <a:spcAft>
                <a:spcPts val="0"/>
              </a:spcAft>
              <a:buFont typeface="+mj-lt"/>
              <a:buNone/>
              <a:defRPr sz="800" i="1">
                <a:solidFill>
                  <a:srgbClr val="666666"/>
                </a:solidFill>
                <a:latin typeface="+mn-lt"/>
              </a:defRPr>
            </a:lvl1pPr>
            <a:lvl2pPr marL="0" indent="0">
              <a:lnSpc>
                <a:spcPct val="100000"/>
              </a:lnSpc>
              <a:spcAft>
                <a:spcPts val="0"/>
              </a:spcAft>
              <a:buFont typeface="+mj-lt"/>
              <a:buNone/>
              <a:defRPr sz="800" b="0" i="1">
                <a:solidFill>
                  <a:srgbClr val="666666"/>
                </a:solidFill>
                <a:latin typeface="+mn-lt"/>
              </a:defRPr>
            </a:lvl2pPr>
            <a:lvl3pPr marL="0" indent="0">
              <a:lnSpc>
                <a:spcPct val="100000"/>
              </a:lnSpc>
              <a:spcAft>
                <a:spcPts val="0"/>
              </a:spcAft>
              <a:buFont typeface="+mj-lt"/>
              <a:buNone/>
              <a:defRPr sz="800" b="0" i="1">
                <a:solidFill>
                  <a:srgbClr val="666666"/>
                </a:solidFill>
                <a:latin typeface="+mn-lt"/>
              </a:defRPr>
            </a:lvl3pPr>
            <a:lvl4pPr marL="0" indent="0">
              <a:lnSpc>
                <a:spcPct val="100000"/>
              </a:lnSpc>
              <a:spcBef>
                <a:spcPts val="0"/>
              </a:spcBef>
              <a:spcAft>
                <a:spcPts val="0"/>
              </a:spcAft>
              <a:buFont typeface="+mj-lt"/>
              <a:buNone/>
              <a:defRPr sz="800" b="0" i="1">
                <a:solidFill>
                  <a:srgbClr val="666666"/>
                </a:solidFill>
                <a:latin typeface="+mn-lt"/>
              </a:defRPr>
            </a:lvl4pPr>
            <a:lvl5pPr marL="0" indent="0">
              <a:lnSpc>
                <a:spcPct val="100000"/>
              </a:lnSpc>
              <a:spcBef>
                <a:spcPts val="0"/>
              </a:spcBef>
              <a:spcAft>
                <a:spcPts val="0"/>
              </a:spcAft>
              <a:buFont typeface="+mj-lt"/>
              <a:buNone/>
              <a:defRPr sz="800" b="0" i="1">
                <a:solidFill>
                  <a:srgbClr val="666666"/>
                </a:solidFill>
                <a:latin typeface="+mn-lt"/>
              </a:defRPr>
            </a:lvl5pPr>
            <a:lvl6pPr marL="0" indent="0">
              <a:lnSpc>
                <a:spcPct val="100000"/>
              </a:lnSpc>
              <a:spcBef>
                <a:spcPts val="0"/>
              </a:spcBef>
              <a:spcAft>
                <a:spcPts val="0"/>
              </a:spcAft>
              <a:buFont typeface="+mj-lt"/>
              <a:buNone/>
              <a:defRPr sz="800" b="0" i="1">
                <a:solidFill>
                  <a:srgbClr val="666666"/>
                </a:solidFill>
                <a:latin typeface="+mn-lt"/>
              </a:defRPr>
            </a:lvl6pPr>
            <a:lvl7pPr marL="0" indent="0">
              <a:lnSpc>
                <a:spcPct val="100000"/>
              </a:lnSpc>
              <a:spcAft>
                <a:spcPts val="0"/>
              </a:spcAft>
              <a:buFont typeface="+mj-lt"/>
              <a:buNone/>
              <a:defRPr sz="800" b="0" i="1">
                <a:solidFill>
                  <a:srgbClr val="666666"/>
                </a:solidFill>
                <a:latin typeface="+mn-lt"/>
              </a:defRPr>
            </a:lvl7pPr>
            <a:lvl8pPr marL="0" indent="0">
              <a:lnSpc>
                <a:spcPct val="100000"/>
              </a:lnSpc>
              <a:spcAft>
                <a:spcPts val="0"/>
              </a:spcAft>
              <a:buFont typeface="+mj-lt"/>
              <a:buNone/>
              <a:defRPr sz="800" b="0" i="1">
                <a:solidFill>
                  <a:srgbClr val="666666"/>
                </a:solidFill>
                <a:latin typeface="+mn-lt"/>
              </a:defRPr>
            </a:lvl8pPr>
            <a:lvl9pPr marL="0" indent="0">
              <a:lnSpc>
                <a:spcPct val="100000"/>
              </a:lnSpc>
              <a:spcAft>
                <a:spcPts val="0"/>
              </a:spcAft>
              <a:buFont typeface="+mj-lt"/>
              <a:buNone/>
              <a:defRPr sz="800" b="0" i="1">
                <a:solidFill>
                  <a:srgbClr val="666666"/>
                </a:solidFill>
                <a:latin typeface="+mn-lt"/>
              </a:defRPr>
            </a:lvl9pPr>
          </a:lstStyle>
          <a:p>
            <a:pPr lvl="0"/>
            <a:r>
              <a:rPr lang="en-AU" dirty="0"/>
              <a:t>Click to add Footnote</a:t>
            </a:r>
          </a:p>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Tree>
    <p:extLst>
      <p:ext uri="{BB962C8B-B14F-4D97-AF65-F5344CB8AC3E}">
        <p14:creationId xmlns:p14="http://schemas.microsoft.com/office/powerpoint/2010/main" val="1181848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AD19091-0D4B-4F10-B0CA-E4E904B132B6}"/>
              </a:ext>
            </a:extLst>
          </p:cNvPr>
          <p:cNvPicPr>
            <a:picLocks noChangeAspect="1"/>
          </p:cNvPicPr>
          <p:nvPr userDrawn="1"/>
        </p:nvPicPr>
        <p:blipFill rotWithShape="1">
          <a:blip r:embed="rId2"/>
          <a:srcRect l="-180" r="42621" b="28956"/>
          <a:stretch/>
        </p:blipFill>
        <p:spPr>
          <a:xfrm>
            <a:off x="8116903" y="1828799"/>
            <a:ext cx="4075097" cy="5029201"/>
          </a:xfrm>
          <a:prstGeom prst="rect">
            <a:avLst/>
          </a:prstGeom>
        </p:spPr>
      </p:pic>
      <p:sp>
        <p:nvSpPr>
          <p:cNvPr id="2" name="Title 1"/>
          <p:cNvSpPr>
            <a:spLocks noGrp="1"/>
          </p:cNvSpPr>
          <p:nvPr>
            <p:ph type="ctrTitle" hasCustomPrompt="1"/>
          </p:nvPr>
        </p:nvSpPr>
        <p:spPr>
          <a:xfrm>
            <a:off x="419099" y="3052799"/>
            <a:ext cx="4433317" cy="2028218"/>
          </a:xfrm>
          <a:prstGeom prst="rect">
            <a:avLst/>
          </a:prstGeom>
        </p:spPr>
        <p:txBody>
          <a:bodyPr anchor="b"/>
          <a:lstStyle>
            <a:lvl1pPr algn="l">
              <a:lnSpc>
                <a:spcPts val="5500"/>
              </a:lnSpc>
              <a:defRPr sz="4500" b="1" u="sng" spc="0" baseline="0">
                <a:solidFill>
                  <a:schemeClr val="tx2"/>
                </a:solidFill>
                <a:uFill>
                  <a:solidFill>
                    <a:schemeClr val="accent2"/>
                  </a:solidFill>
                </a:uFill>
              </a:defRPr>
            </a:lvl1pPr>
          </a:lstStyle>
          <a:p>
            <a:r>
              <a:rPr lang="en-US" dirty="0"/>
              <a:t>Click to add Back page title over</a:t>
            </a:r>
            <a:endParaRPr lang="en-GB" dirty="0"/>
          </a:p>
        </p:txBody>
      </p:sp>
      <p:sp>
        <p:nvSpPr>
          <p:cNvPr id="6" name="Subtitle 2">
            <a:extLst>
              <a:ext uri="{FF2B5EF4-FFF2-40B4-BE49-F238E27FC236}">
                <a16:creationId xmlns:a16="http://schemas.microsoft.com/office/drawing/2014/main" id="{B113A054-12CB-4197-89CB-FBA21D5F8988}"/>
              </a:ext>
            </a:extLst>
          </p:cNvPr>
          <p:cNvSpPr>
            <a:spLocks noGrp="1"/>
          </p:cNvSpPr>
          <p:nvPr>
            <p:ph type="subTitle" idx="1" hasCustomPrompt="1"/>
          </p:nvPr>
        </p:nvSpPr>
        <p:spPr>
          <a:xfrm>
            <a:off x="419099" y="5408530"/>
            <a:ext cx="5067300" cy="559815"/>
          </a:xfrm>
        </p:spPr>
        <p:txBody>
          <a:bodyPr/>
          <a:lstStyle>
            <a:lvl1pPr marL="0" indent="0" algn="l">
              <a:lnSpc>
                <a:spcPct val="100000"/>
              </a:lnSpc>
              <a:spcAft>
                <a:spcPts val="0"/>
              </a:spcAft>
              <a:buNone/>
              <a:defRPr sz="1700" b="1" baseline="0">
                <a:solidFill>
                  <a:schemeClr val="accent2"/>
                </a:solidFill>
              </a:defRPr>
            </a:lvl1pPr>
            <a:lvl2pPr marL="0" indent="0" algn="l">
              <a:lnSpc>
                <a:spcPct val="100000"/>
              </a:lnSpc>
              <a:spcAft>
                <a:spcPts val="0"/>
              </a:spcAft>
              <a:buNone/>
              <a:defRPr sz="2000" b="1">
                <a:solidFill>
                  <a:schemeClr val="accent2"/>
                </a:solidFill>
                <a:latin typeface="+mj-lt"/>
              </a:defRPr>
            </a:lvl2pPr>
            <a:lvl3pPr marL="0" indent="0" algn="l">
              <a:lnSpc>
                <a:spcPct val="100000"/>
              </a:lnSpc>
              <a:spcAft>
                <a:spcPts val="0"/>
              </a:spcAft>
              <a:buNone/>
              <a:defRPr sz="1500" b="1">
                <a:solidFill>
                  <a:schemeClr val="accent2"/>
                </a:solidFill>
                <a:latin typeface="+mj-lt"/>
              </a:defRPr>
            </a:lvl3pPr>
            <a:lvl4pPr marL="0" indent="0" algn="l">
              <a:lnSpc>
                <a:spcPct val="100000"/>
              </a:lnSpc>
              <a:spcBef>
                <a:spcPts val="0"/>
              </a:spcBef>
              <a:spcAft>
                <a:spcPts val="0"/>
              </a:spcAft>
              <a:buNone/>
              <a:defRPr sz="1800" b="1">
                <a:solidFill>
                  <a:schemeClr val="accent2"/>
                </a:solidFill>
                <a:latin typeface="+mj-lt"/>
              </a:defRPr>
            </a:lvl4pPr>
            <a:lvl5pPr marL="0" indent="0" algn="l">
              <a:lnSpc>
                <a:spcPct val="100000"/>
              </a:lnSpc>
              <a:spcBef>
                <a:spcPts val="0"/>
              </a:spcBef>
              <a:buNone/>
              <a:defRPr sz="1400" b="1">
                <a:solidFill>
                  <a:schemeClr val="accent2"/>
                </a:solidFill>
                <a:latin typeface="+mj-lt"/>
              </a:defRPr>
            </a:lvl5pPr>
            <a:lvl6pPr marL="0" indent="0" algn="l">
              <a:lnSpc>
                <a:spcPct val="100000"/>
              </a:lnSpc>
              <a:spcBef>
                <a:spcPts val="0"/>
              </a:spcBef>
              <a:spcAft>
                <a:spcPts val="0"/>
              </a:spcAft>
              <a:buNone/>
              <a:defRPr sz="1900" b="1">
                <a:solidFill>
                  <a:schemeClr val="accent2"/>
                </a:solidFill>
                <a:latin typeface="+mj-lt"/>
              </a:defRPr>
            </a:lvl6pPr>
            <a:lvl7pPr marL="0" indent="0" algn="l">
              <a:lnSpc>
                <a:spcPct val="100000"/>
              </a:lnSpc>
              <a:spcAft>
                <a:spcPts val="0"/>
              </a:spcAft>
              <a:buNone/>
              <a:defRPr sz="1400" b="1">
                <a:solidFill>
                  <a:schemeClr val="accent2"/>
                </a:solidFill>
                <a:latin typeface="+mj-lt"/>
              </a:defRPr>
            </a:lvl7pPr>
            <a:lvl8pPr marL="0" indent="0" algn="l">
              <a:lnSpc>
                <a:spcPct val="100000"/>
              </a:lnSpc>
              <a:spcAft>
                <a:spcPts val="0"/>
              </a:spcAft>
              <a:buNone/>
              <a:defRPr sz="1900" b="1">
                <a:solidFill>
                  <a:schemeClr val="accent2"/>
                </a:solidFill>
                <a:latin typeface="+mj-lt"/>
              </a:defRPr>
            </a:lvl8pPr>
            <a:lvl9pPr marL="0" indent="0" algn="l">
              <a:lnSpc>
                <a:spcPct val="100000"/>
              </a:lnSpc>
              <a:spcAft>
                <a:spcPts val="0"/>
              </a:spcAft>
              <a:buNone/>
              <a:defRPr sz="1400" b="1">
                <a:solidFill>
                  <a:schemeClr val="accent2"/>
                </a:solidFill>
              </a:defRPr>
            </a:lvl9pPr>
          </a:lstStyle>
          <a:p>
            <a:r>
              <a:rPr lang="en-AU" sz="1700" baseline="0" dirty="0"/>
              <a:t>mindframe-media.info</a:t>
            </a:r>
          </a:p>
          <a:p>
            <a:pPr lvl="1"/>
            <a:r>
              <a:rPr lang="en-AU" sz="1700" baseline="0" dirty="0"/>
              <a:t>2</a:t>
            </a:r>
          </a:p>
          <a:p>
            <a:pPr lvl="2"/>
            <a:r>
              <a:rPr lang="en-AU" sz="1700" baseline="0" dirty="0"/>
              <a:t>3</a:t>
            </a:r>
          </a:p>
          <a:p>
            <a:pPr lvl="3"/>
            <a:r>
              <a:rPr lang="en-AU" sz="1700" baseline="0" dirty="0"/>
              <a:t>4</a:t>
            </a:r>
          </a:p>
          <a:p>
            <a:pPr lvl="4"/>
            <a:r>
              <a:rPr lang="en-AU" sz="1700" baseline="0" dirty="0"/>
              <a:t>5</a:t>
            </a:r>
          </a:p>
          <a:p>
            <a:pPr lvl="5"/>
            <a:r>
              <a:rPr lang="en-AU" sz="1700" baseline="0" dirty="0"/>
              <a:t>6</a:t>
            </a:r>
          </a:p>
          <a:p>
            <a:pPr lvl="6"/>
            <a:r>
              <a:rPr lang="en-AU" sz="1700" baseline="0" dirty="0"/>
              <a:t>7</a:t>
            </a:r>
          </a:p>
          <a:p>
            <a:pPr lvl="7"/>
            <a:r>
              <a:rPr lang="en-AU" sz="1700" baseline="0" dirty="0"/>
              <a:t>8</a:t>
            </a:r>
          </a:p>
          <a:p>
            <a:pPr lvl="8"/>
            <a:r>
              <a:rPr lang="en-AU" sz="1700" baseline="0" dirty="0"/>
              <a:t>9</a:t>
            </a:r>
            <a:endParaRPr lang="en-GB" dirty="0"/>
          </a:p>
        </p:txBody>
      </p:sp>
      <p:pic>
        <p:nvPicPr>
          <p:cNvPr id="12" name="Picture 11">
            <a:extLst>
              <a:ext uri="{FF2B5EF4-FFF2-40B4-BE49-F238E27FC236}">
                <a16:creationId xmlns:a16="http://schemas.microsoft.com/office/drawing/2014/main" id="{022F99A3-414F-444C-BE86-79C48E0649D8}"/>
              </a:ext>
            </a:extLst>
          </p:cNvPr>
          <p:cNvPicPr>
            <a:picLocks noChangeAspect="1"/>
          </p:cNvPicPr>
          <p:nvPr userDrawn="1"/>
        </p:nvPicPr>
        <p:blipFill>
          <a:blip r:embed="rId3"/>
          <a:stretch>
            <a:fillRect/>
          </a:stretch>
        </p:blipFill>
        <p:spPr>
          <a:xfrm>
            <a:off x="504825" y="517525"/>
            <a:ext cx="3197225" cy="602586"/>
          </a:xfrm>
          <a:prstGeom prst="rect">
            <a:avLst/>
          </a:prstGeom>
        </p:spPr>
      </p:pic>
      <p:pic>
        <p:nvPicPr>
          <p:cNvPr id="4" name="Picture 3">
            <a:extLst>
              <a:ext uri="{FF2B5EF4-FFF2-40B4-BE49-F238E27FC236}">
                <a16:creationId xmlns:a16="http://schemas.microsoft.com/office/drawing/2014/main" id="{468CC432-E838-A7DE-F13C-60041E8F9EB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04825" y="6340475"/>
            <a:ext cx="3669799" cy="371857"/>
          </a:xfrm>
          <a:prstGeom prst="rect">
            <a:avLst/>
          </a:prstGeom>
        </p:spPr>
      </p:pic>
    </p:spTree>
    <p:extLst>
      <p:ext uri="{BB962C8B-B14F-4D97-AF65-F5344CB8AC3E}">
        <p14:creationId xmlns:p14="http://schemas.microsoft.com/office/powerpoint/2010/main" val="309450214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5AEA0E0-5CC6-4BD0-905C-A0021E419432}" type="slidenum">
              <a:rPr lang="en-GB" smtClean="0"/>
              <a:t>‹#›</a:t>
            </a:fld>
            <a:endParaRPr lang="en-GB"/>
          </a:p>
        </p:txBody>
      </p:sp>
    </p:spTree>
    <p:extLst>
      <p:ext uri="{BB962C8B-B14F-4D97-AF65-F5344CB8AC3E}">
        <p14:creationId xmlns:p14="http://schemas.microsoft.com/office/powerpoint/2010/main" val="3822688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a:t>Click to edit Master title style</a:t>
            </a:r>
          </a:p>
        </p:txBody>
      </p:sp>
      <p:sp>
        <p:nvSpPr>
          <p:cNvPr id="3" name="Content Placeholder 2"/>
          <p:cNvSpPr>
            <a:spLocks noGrp="1"/>
          </p:cNvSpPr>
          <p:nvPr>
            <p:ph idx="1"/>
          </p:nvPr>
        </p:nvSpPr>
        <p:spPr>
          <a:xfrm>
            <a:off x="609600" y="2743200"/>
            <a:ext cx="10972800" cy="3733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05084514"/>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B0B4BD3-3F37-434C-A2FA-7B0F56A81846}"/>
              </a:ext>
            </a:extLst>
          </p:cNvPr>
          <p:cNvSpPr>
            <a:spLocks noGrp="1"/>
          </p:cNvSpPr>
          <p:nvPr>
            <p:ph type="dt" sz="half" idx="10"/>
          </p:nvPr>
        </p:nvSpPr>
        <p:spPr>
          <a:xfrm>
            <a:off x="5425190" y="6322061"/>
            <a:ext cx="696686" cy="365125"/>
          </a:xfrm>
          <a:prstGeom prst="rect">
            <a:avLst/>
          </a:prstGeom>
        </p:spPr>
        <p:txBody>
          <a:bodyPr/>
          <a:lstStyle/>
          <a:p>
            <a:fld id="{BAC55860-84B4-44DC-81B5-77FD4CBBED45}" type="datetime1">
              <a:rPr lang="en-AU">
                <a:solidFill>
                  <a:srgbClr val="333333"/>
                </a:solidFill>
              </a:rPr>
              <a:pPr/>
              <a:t>2/07/2025</a:t>
            </a:fld>
            <a:endParaRPr lang="en-AU" dirty="0">
              <a:solidFill>
                <a:srgbClr val="333333"/>
              </a:solidFill>
            </a:endParaRPr>
          </a:p>
        </p:txBody>
      </p:sp>
      <p:sp>
        <p:nvSpPr>
          <p:cNvPr id="5" name="Footer Placeholder 4">
            <a:extLst>
              <a:ext uri="{FF2B5EF4-FFF2-40B4-BE49-F238E27FC236}">
                <a16:creationId xmlns:a16="http://schemas.microsoft.com/office/drawing/2014/main" id="{231DE5F3-D859-44F6-8C49-4FE8A4E9D66D}"/>
              </a:ext>
            </a:extLst>
          </p:cNvPr>
          <p:cNvSpPr>
            <a:spLocks noGrp="1"/>
          </p:cNvSpPr>
          <p:nvPr>
            <p:ph type="ftr" sz="quarter" idx="11"/>
          </p:nvPr>
        </p:nvSpPr>
        <p:spPr>
          <a:xfrm>
            <a:off x="1397864" y="6322061"/>
            <a:ext cx="3917087" cy="365125"/>
          </a:xfrm>
          <a:prstGeom prst="rect">
            <a:avLst/>
          </a:prstGeom>
        </p:spPr>
        <p:txBody>
          <a:bodyPr/>
          <a:lstStyle/>
          <a:p>
            <a:endParaRPr lang="en-AU" dirty="0">
              <a:solidFill>
                <a:srgbClr val="333333"/>
              </a:solidFill>
            </a:endParaRPr>
          </a:p>
        </p:txBody>
      </p:sp>
      <p:sp>
        <p:nvSpPr>
          <p:cNvPr id="6" name="Slide Number Placeholder 5">
            <a:extLst>
              <a:ext uri="{FF2B5EF4-FFF2-40B4-BE49-F238E27FC236}">
                <a16:creationId xmlns:a16="http://schemas.microsoft.com/office/drawing/2014/main" id="{7ECC9C50-4ADF-4731-9B58-57E0674CFF6A}"/>
              </a:ext>
            </a:extLst>
          </p:cNvPr>
          <p:cNvSpPr>
            <a:spLocks noGrp="1"/>
          </p:cNvSpPr>
          <p:nvPr>
            <p:ph type="sldNum" sz="quarter" idx="12"/>
          </p:nvPr>
        </p:nvSpPr>
        <p:spPr/>
        <p:txBody>
          <a:bodyPr/>
          <a:lstStyle>
            <a:lvl1pPr algn="l">
              <a:defRPr/>
            </a:lvl1pPr>
          </a:lstStyle>
          <a:p>
            <a:r>
              <a:rPr lang="en-AU" dirty="0">
                <a:solidFill>
                  <a:srgbClr val="3C1053"/>
                </a:solidFill>
              </a:rPr>
              <a:t>Page </a:t>
            </a:r>
            <a:fld id="{77CFD835-DD4A-4F0B-9676-0C1A55C0D9E1}" type="slidenum">
              <a:rPr lang="en-AU" smtClean="0">
                <a:solidFill>
                  <a:srgbClr val="3C1053"/>
                </a:solidFill>
              </a:rPr>
              <a:pPr/>
              <a:t>‹#›</a:t>
            </a:fld>
            <a:endParaRPr lang="en-AU" dirty="0">
              <a:solidFill>
                <a:srgbClr val="3C1053"/>
              </a:solidFill>
            </a:endParaRPr>
          </a:p>
        </p:txBody>
      </p:sp>
      <p:sp>
        <p:nvSpPr>
          <p:cNvPr id="7" name="Content Placeholder 6">
            <a:extLst>
              <a:ext uri="{FF2B5EF4-FFF2-40B4-BE49-F238E27FC236}">
                <a16:creationId xmlns:a16="http://schemas.microsoft.com/office/drawing/2014/main" id="{F613F514-D134-4FDA-821F-FE1F7E300960}"/>
              </a:ext>
            </a:extLst>
          </p:cNvPr>
          <p:cNvSpPr>
            <a:spLocks noGrp="1"/>
          </p:cNvSpPr>
          <p:nvPr>
            <p:ph sz="quarter" idx="14" hasCustomPrompt="1"/>
          </p:nvPr>
        </p:nvSpPr>
        <p:spPr>
          <a:xfrm>
            <a:off x="464003" y="1539551"/>
            <a:ext cx="6617932" cy="4624712"/>
          </a:xfrm>
        </p:spPr>
        <p:txBody>
          <a:bodyPr/>
          <a:lstStyle>
            <a:lvl1pPr>
              <a:defRPr/>
            </a:lvl1pPr>
          </a:lstStyle>
          <a:p>
            <a:pPr lvl="0"/>
            <a:r>
              <a:rPr lang="en-AU" dirty="0"/>
              <a:t>Click to add text, or on the relevant icon at the centre of the placeholder to add: Table / Chart / SmartArt / Image / Media. There are eight type styles in the template, available as List Levels. Press the Increase / Decrease button in the paragraph section of the home ribbon to move through the styles.</a:t>
            </a:r>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3" name="Title 2">
            <a:extLst>
              <a:ext uri="{FF2B5EF4-FFF2-40B4-BE49-F238E27FC236}">
                <a16:creationId xmlns:a16="http://schemas.microsoft.com/office/drawing/2014/main" id="{7C46205E-AA86-4ABC-806A-DEB93523DD8F}"/>
              </a:ext>
            </a:extLst>
          </p:cNvPr>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1007755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Title Placeholder 1">
            <a:extLst>
              <a:ext uri="{FF2B5EF4-FFF2-40B4-BE49-F238E27FC236}">
                <a16:creationId xmlns:a16="http://schemas.microsoft.com/office/drawing/2014/main" id="{7C33A846-7569-4E86-A4AA-8603296B637D}"/>
              </a:ext>
            </a:extLst>
          </p:cNvPr>
          <p:cNvSpPr>
            <a:spLocks noGrp="1"/>
          </p:cNvSpPr>
          <p:nvPr>
            <p:ph type="title"/>
          </p:nvPr>
        </p:nvSpPr>
        <p:spPr>
          <a:xfrm>
            <a:off x="416379" y="558800"/>
            <a:ext cx="9530261" cy="711200"/>
          </a:xfrm>
          <a:prstGeom prst="rect">
            <a:avLst/>
          </a:prstGeom>
        </p:spPr>
        <p:txBody>
          <a:bodyPr vert="horz" lIns="91440" tIns="45720" rIns="91440" bIns="45720" rtlCol="0" anchor="t">
            <a:noAutofit/>
          </a:bodyPr>
          <a:lstStyle/>
          <a:p>
            <a:r>
              <a:rPr lang="en-US"/>
              <a:t>Click to edit Master title style</a:t>
            </a:r>
            <a:endParaRPr lang="en-GB" dirty="0"/>
          </a:p>
        </p:txBody>
      </p:sp>
      <p:sp>
        <p:nvSpPr>
          <p:cNvPr id="3" name="Text Placeholder 2"/>
          <p:cNvSpPr>
            <a:spLocks noGrp="1"/>
          </p:cNvSpPr>
          <p:nvPr>
            <p:ph type="body" idx="1"/>
          </p:nvPr>
        </p:nvSpPr>
        <p:spPr>
          <a:xfrm>
            <a:off x="416378" y="1915236"/>
            <a:ext cx="9530262" cy="3867234"/>
          </a:xfrm>
          <a:prstGeom prst="rect">
            <a:avLst/>
          </a:prstGeom>
        </p:spPr>
        <p:txBody>
          <a:bodyPr vert="horz" lIns="91440" tIns="45720" rIns="91440" bIns="45720" rtlCol="0">
            <a:noAutofit/>
          </a:bodyPr>
          <a:lstStyle/>
          <a:p>
            <a:pPr marL="0" marR="0" lvl="0" indent="0" algn="l" defTabSz="914400" rtl="0" eaLnBrk="1" fontAlgn="auto" latinLnBrk="0" hangingPunct="1">
              <a:lnSpc>
                <a:spcPct val="120000"/>
              </a:lnSpc>
              <a:spcBef>
                <a:spcPts val="0"/>
              </a:spcBef>
              <a:spcAft>
                <a:spcPts val="1200"/>
              </a:spcAft>
              <a:buClrTx/>
              <a:buSzTx/>
              <a:buFont typeface="Arial" panose="020B0604020202020204" pitchFamily="34" charset="0"/>
              <a:buNone/>
              <a:tabLst/>
              <a:defRPr/>
            </a:pPr>
            <a:r>
              <a:rPr lang="en-US" dirty="0"/>
              <a:t>Click to add text, or on the relevant icon at the </a:t>
            </a:r>
            <a:r>
              <a:rPr lang="en-US" dirty="0" err="1"/>
              <a:t>centre</a:t>
            </a:r>
            <a:r>
              <a:rPr lang="en-US" dirty="0"/>
              <a:t> of the placeholder to add: Table / Chart / SmartArt / Image / Media. There are 8 type styles in the template, available as List Levels. Press the Increase / Decrease button in the paragraph section of the home ribbon to move through the styles</a:t>
            </a:r>
          </a:p>
          <a:p>
            <a:pPr lvl="0"/>
            <a:r>
              <a:rPr lang="en-GB" dirty="0"/>
              <a:t>F</a:t>
            </a:r>
            <a:r>
              <a:rPr lang="en-US" dirty="0" err="1"/>
              <a:t>irst</a:t>
            </a:r>
            <a:r>
              <a:rPr lang="en-US" dirty="0"/>
              <a:t> level</a:t>
            </a:r>
          </a:p>
          <a:p>
            <a:pPr lvl="1"/>
            <a:r>
              <a:rPr lang="en-GB" dirty="0"/>
              <a:t>S</a:t>
            </a:r>
            <a:r>
              <a:rPr lang="en-US" dirty="0" err="1"/>
              <a:t>econd</a:t>
            </a:r>
            <a:r>
              <a:rPr lang="en-US" dirty="0"/>
              <a:t> level</a:t>
            </a:r>
          </a:p>
          <a:p>
            <a:pPr lvl="2"/>
            <a:r>
              <a:rPr lang="en-GB" dirty="0"/>
              <a:t>T</a:t>
            </a:r>
            <a:r>
              <a:rPr lang="en-US" dirty="0" err="1"/>
              <a:t>hird</a:t>
            </a:r>
            <a:r>
              <a:rPr lang="en-US" dirty="0"/>
              <a:t> level</a:t>
            </a:r>
          </a:p>
          <a:p>
            <a:pPr lvl="3"/>
            <a:r>
              <a:rPr lang="en-GB" dirty="0"/>
              <a:t>F</a:t>
            </a:r>
            <a:r>
              <a:rPr lang="en-US" dirty="0" err="1"/>
              <a:t>ourth</a:t>
            </a:r>
            <a:r>
              <a:rPr lang="en-US" dirty="0"/>
              <a:t> level</a:t>
            </a:r>
          </a:p>
          <a:p>
            <a:pPr lvl="4"/>
            <a:r>
              <a:rPr lang="en-GB" dirty="0"/>
              <a:t>F</a:t>
            </a:r>
            <a:r>
              <a:rPr lang="en-US" dirty="0" err="1"/>
              <a:t>ifth</a:t>
            </a:r>
            <a:r>
              <a:rPr lang="en-US" dirty="0"/>
              <a:t> level</a:t>
            </a:r>
          </a:p>
          <a:p>
            <a:pPr lvl="5"/>
            <a:r>
              <a:rPr lang="en-GB" dirty="0"/>
              <a:t>S</a:t>
            </a:r>
            <a:r>
              <a:rPr lang="en-US" dirty="0" err="1"/>
              <a:t>ixth</a:t>
            </a:r>
            <a:r>
              <a:rPr lang="en-US" dirty="0"/>
              <a:t> level</a:t>
            </a:r>
          </a:p>
          <a:p>
            <a:pPr lvl="6"/>
            <a:r>
              <a:rPr lang="en-GB" dirty="0"/>
              <a:t>S</a:t>
            </a:r>
            <a:r>
              <a:rPr lang="en-US" dirty="0" err="1"/>
              <a:t>eventh</a:t>
            </a:r>
            <a:r>
              <a:rPr lang="en-US" dirty="0"/>
              <a:t> level</a:t>
            </a:r>
          </a:p>
          <a:p>
            <a:pPr lvl="7"/>
            <a:r>
              <a:rPr lang="en-GB" dirty="0"/>
              <a:t>E</a:t>
            </a:r>
            <a:r>
              <a:rPr lang="en-US" dirty="0" err="1"/>
              <a:t>ighth</a:t>
            </a:r>
            <a:r>
              <a:rPr lang="en-US" dirty="0"/>
              <a:t> level</a:t>
            </a:r>
          </a:p>
          <a:p>
            <a:pPr lvl="8"/>
            <a:r>
              <a:rPr lang="en-GB" dirty="0"/>
              <a:t>N</a:t>
            </a:r>
            <a:r>
              <a:rPr lang="en-US" dirty="0" err="1"/>
              <a:t>inth</a:t>
            </a:r>
            <a:r>
              <a:rPr lang="en-US" dirty="0"/>
              <a:t> level</a:t>
            </a:r>
          </a:p>
          <a:p>
            <a:pPr lvl="0"/>
            <a:endParaRPr lang="en-US" dirty="0"/>
          </a:p>
        </p:txBody>
      </p:sp>
      <p:sp>
        <p:nvSpPr>
          <p:cNvPr id="6" name="Slide Number Placeholder 5"/>
          <p:cNvSpPr>
            <a:spLocks noGrp="1"/>
          </p:cNvSpPr>
          <p:nvPr>
            <p:ph type="sldNum" sz="quarter" idx="4"/>
          </p:nvPr>
        </p:nvSpPr>
        <p:spPr>
          <a:xfrm>
            <a:off x="421480" y="6323014"/>
            <a:ext cx="765077" cy="365125"/>
          </a:xfrm>
          <a:prstGeom prst="rect">
            <a:avLst/>
          </a:prstGeom>
        </p:spPr>
        <p:txBody>
          <a:bodyPr vert="horz" lIns="91440" tIns="45720" rIns="91440" bIns="45720" rtlCol="0" anchor="ctr"/>
          <a:lstStyle>
            <a:lvl1pPr algn="l">
              <a:defRPr sz="900">
                <a:solidFill>
                  <a:schemeClr val="tx2"/>
                </a:solidFill>
              </a:defRPr>
            </a:lvl1pPr>
          </a:lstStyle>
          <a:p>
            <a:r>
              <a:rPr lang="en-GB" dirty="0"/>
              <a:t>Page </a:t>
            </a:r>
            <a:fld id="{F5AEA0E0-5CC6-4BD0-905C-A0021E419432}" type="slidenum">
              <a:rPr lang="en-GB" smtClean="0"/>
              <a:pPr/>
              <a:t>‹#›</a:t>
            </a:fld>
            <a:endParaRPr lang="en-GB" dirty="0"/>
          </a:p>
        </p:txBody>
      </p:sp>
      <p:pic>
        <p:nvPicPr>
          <p:cNvPr id="7" name="Picture 6">
            <a:extLst>
              <a:ext uri="{FF2B5EF4-FFF2-40B4-BE49-F238E27FC236}">
                <a16:creationId xmlns:a16="http://schemas.microsoft.com/office/drawing/2014/main" id="{D1C66659-3C0C-474F-B0BC-FA84FCA0C18C}"/>
              </a:ext>
            </a:extLst>
          </p:cNvPr>
          <p:cNvPicPr>
            <a:picLocks noChangeAspect="1"/>
          </p:cNvPicPr>
          <p:nvPr userDrawn="1"/>
        </p:nvPicPr>
        <p:blipFill>
          <a:blip r:embed="rId18"/>
          <a:stretch>
            <a:fillRect/>
          </a:stretch>
        </p:blipFill>
        <p:spPr>
          <a:xfrm>
            <a:off x="11420474" y="6392876"/>
            <a:ext cx="261937" cy="255704"/>
          </a:xfrm>
          <a:prstGeom prst="rect">
            <a:avLst/>
          </a:prstGeom>
        </p:spPr>
      </p:pic>
    </p:spTree>
    <p:extLst>
      <p:ext uri="{BB962C8B-B14F-4D97-AF65-F5344CB8AC3E}">
        <p14:creationId xmlns:p14="http://schemas.microsoft.com/office/powerpoint/2010/main" val="3870470887"/>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70" r:id="rId11"/>
    <p:sldLayoutId id="2147483680" r:id="rId12"/>
    <p:sldLayoutId id="2147483677" r:id="rId13"/>
    <p:sldLayoutId id="2147483650" r:id="rId14"/>
    <p:sldLayoutId id="2147483678" r:id="rId15"/>
    <p:sldLayoutId id="2147483679" r:id="rId16"/>
  </p:sldLayoutIdLst>
  <p:txStyles>
    <p:titleStyle>
      <a:lvl1pPr algn="l" defTabSz="914400" rtl="0" eaLnBrk="1" latinLnBrk="0" hangingPunct="1">
        <a:lnSpc>
          <a:spcPct val="90000"/>
        </a:lnSpc>
        <a:spcBef>
          <a:spcPct val="0"/>
        </a:spcBef>
        <a:buNone/>
        <a:defRPr sz="3000" b="1" u="sng" kern="1200" baseline="0">
          <a:solidFill>
            <a:schemeClr val="tx2"/>
          </a:solidFill>
          <a:uFill>
            <a:solidFill>
              <a:schemeClr val="accent2"/>
            </a:solidFill>
          </a:uFill>
          <a:latin typeface="+mj-lt"/>
          <a:ea typeface="+mj-ea"/>
          <a:cs typeface="+mj-cs"/>
        </a:defRPr>
      </a:lvl1pPr>
    </p:titleStyle>
    <p:bodyStyle>
      <a:lvl1pPr marL="0" marR="0" indent="0" algn="l" defTabSz="914400" rtl="0" eaLnBrk="1" fontAlgn="auto" latinLnBrk="0" hangingPunct="1">
        <a:lnSpc>
          <a:spcPct val="120000"/>
        </a:lnSpc>
        <a:spcBef>
          <a:spcPts val="0"/>
        </a:spcBef>
        <a:spcAft>
          <a:spcPts val="1200"/>
        </a:spcAft>
        <a:buClrTx/>
        <a:buSzTx/>
        <a:buFont typeface="Arial" panose="020B0604020202020204" pitchFamily="34" charset="0"/>
        <a:buNone/>
        <a:tabLst/>
        <a:defRPr sz="1100" b="0" kern="1200">
          <a:solidFill>
            <a:schemeClr val="tx1"/>
          </a:solidFill>
          <a:latin typeface="+mn-lt"/>
          <a:ea typeface="+mn-ea"/>
          <a:cs typeface="+mn-cs"/>
        </a:defRPr>
      </a:lvl1pPr>
      <a:lvl2pPr marL="252000" indent="-252000" algn="l" defTabSz="914400" rtl="0" eaLnBrk="1" latinLnBrk="0" hangingPunct="1">
        <a:lnSpc>
          <a:spcPct val="120000"/>
        </a:lnSpc>
        <a:spcBef>
          <a:spcPts val="0"/>
        </a:spcBef>
        <a:spcAft>
          <a:spcPts val="1200"/>
        </a:spcAft>
        <a:buFont typeface="Arial" panose="020B0604020202020204" pitchFamily="34" charset="0"/>
        <a:buChar char="‒"/>
        <a:defRPr sz="1100" kern="1200">
          <a:solidFill>
            <a:schemeClr val="tx2"/>
          </a:solidFill>
          <a:latin typeface="+mn-lt"/>
          <a:ea typeface="+mn-ea"/>
          <a:cs typeface="+mn-cs"/>
        </a:defRPr>
      </a:lvl2pPr>
      <a:lvl3pPr marL="504000" indent="-252000" algn="l" defTabSz="914400" rtl="0" eaLnBrk="1" latinLnBrk="0" hangingPunct="1">
        <a:lnSpc>
          <a:spcPct val="120000"/>
        </a:lnSpc>
        <a:spcBef>
          <a:spcPts val="0"/>
        </a:spcBef>
        <a:spcAft>
          <a:spcPts val="1200"/>
        </a:spcAft>
        <a:buFont typeface="Calibri" panose="020F0502020204030204" pitchFamily="34" charset="0"/>
        <a:buChar char="&gt;"/>
        <a:defRPr sz="1100" b="0" kern="1200">
          <a:solidFill>
            <a:schemeClr val="tx1"/>
          </a:solidFill>
          <a:latin typeface="+mn-lt"/>
          <a:ea typeface="+mn-ea"/>
          <a:cs typeface="+mn-cs"/>
        </a:defRPr>
      </a:lvl3pPr>
      <a:lvl4pPr marL="0" indent="0" algn="l" defTabSz="914400" rtl="0" eaLnBrk="1" latinLnBrk="0" hangingPunct="1">
        <a:lnSpc>
          <a:spcPct val="90000"/>
        </a:lnSpc>
        <a:spcBef>
          <a:spcPts val="1200"/>
        </a:spcBef>
        <a:spcAft>
          <a:spcPts val="1100"/>
        </a:spcAft>
        <a:buFont typeface="Arial" panose="020B0604020202020204" pitchFamily="34" charset="0"/>
        <a:buNone/>
        <a:defRPr sz="1700" b="1" kern="1200">
          <a:solidFill>
            <a:schemeClr val="tx2"/>
          </a:solidFill>
          <a:latin typeface="+mn-lt"/>
          <a:ea typeface="+mn-ea"/>
          <a:cs typeface="+mn-cs"/>
        </a:defRPr>
      </a:lvl4pPr>
      <a:lvl5pPr marL="0" indent="0" algn="l" defTabSz="914400" rtl="0" eaLnBrk="1" latinLnBrk="0" hangingPunct="1">
        <a:lnSpc>
          <a:spcPct val="100000"/>
        </a:lnSpc>
        <a:spcBef>
          <a:spcPts val="620"/>
        </a:spcBef>
        <a:spcAft>
          <a:spcPts val="0"/>
        </a:spcAft>
        <a:buFont typeface="Arial" panose="020B0604020202020204" pitchFamily="34" charset="0"/>
        <a:buNone/>
        <a:defRPr sz="1300" b="1" kern="1200">
          <a:solidFill>
            <a:schemeClr val="tx2"/>
          </a:solidFill>
          <a:latin typeface="+mj-lt"/>
          <a:ea typeface="+mn-ea"/>
          <a:cs typeface="+mn-cs"/>
        </a:defRPr>
      </a:lvl5pPr>
      <a:lvl6pPr marL="0" indent="0" algn="l" defTabSz="914400" rtl="0" eaLnBrk="1" latinLnBrk="0" hangingPunct="1">
        <a:lnSpc>
          <a:spcPct val="120000"/>
        </a:lnSpc>
        <a:spcBef>
          <a:spcPts val="1200"/>
        </a:spcBef>
        <a:spcAft>
          <a:spcPts val="1200"/>
        </a:spcAft>
        <a:buFont typeface="+mj-lt"/>
        <a:buNone/>
        <a:defRPr sz="1200" kern="1200">
          <a:solidFill>
            <a:schemeClr val="accent2"/>
          </a:solidFill>
          <a:latin typeface="Georgia" panose="02040502050405020303" pitchFamily="18" charset="0"/>
          <a:ea typeface="+mn-ea"/>
          <a:cs typeface="+mn-cs"/>
        </a:defRPr>
      </a:lvl6pPr>
      <a:lvl7pPr marL="252000" indent="-252000" algn="l" defTabSz="914400" rtl="0" eaLnBrk="1" latinLnBrk="0" hangingPunct="1">
        <a:lnSpc>
          <a:spcPct val="120000"/>
        </a:lnSpc>
        <a:spcBef>
          <a:spcPts val="0"/>
        </a:spcBef>
        <a:spcAft>
          <a:spcPts val="1200"/>
        </a:spcAft>
        <a:buFont typeface="+mj-lt"/>
        <a:buAutoNum type="arabicPeriod"/>
        <a:defRPr sz="1100" kern="1200">
          <a:solidFill>
            <a:schemeClr val="tx1"/>
          </a:solidFill>
          <a:latin typeface="+mn-lt"/>
          <a:ea typeface="+mn-ea"/>
          <a:cs typeface="+mn-cs"/>
        </a:defRPr>
      </a:lvl7pPr>
      <a:lvl8pPr marL="504000" indent="-252000" algn="l" defTabSz="914400" rtl="0" eaLnBrk="1" latinLnBrk="0" hangingPunct="1">
        <a:lnSpc>
          <a:spcPct val="120000"/>
        </a:lnSpc>
        <a:spcBef>
          <a:spcPts val="0"/>
        </a:spcBef>
        <a:spcAft>
          <a:spcPts val="1200"/>
        </a:spcAft>
        <a:buFont typeface="+mj-lt"/>
        <a:buAutoNum type="alphaLcPeriod"/>
        <a:defRPr sz="1100" kern="1200">
          <a:solidFill>
            <a:schemeClr val="tx1"/>
          </a:solidFill>
          <a:latin typeface="+mn-lt"/>
          <a:ea typeface="+mn-ea"/>
          <a:cs typeface="+mn-cs"/>
        </a:defRPr>
      </a:lvl8pPr>
      <a:lvl9pPr marL="0" indent="0" algn="l" defTabSz="914400" rtl="0" eaLnBrk="1" latinLnBrk="0" hangingPunct="1">
        <a:lnSpc>
          <a:spcPct val="120000"/>
        </a:lnSpc>
        <a:spcBef>
          <a:spcPts val="0"/>
        </a:spcBef>
        <a:spcAft>
          <a:spcPts val="1200"/>
        </a:spcAft>
        <a:buFont typeface="Arial" panose="020B0604020202020204" pitchFamily="34" charset="0"/>
        <a:buNone/>
        <a:defRPr sz="11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hyperlink" Target="https://mindframemedia.imgix.net/assets/src/uploads/Mindframe_Educators.pdf" TargetMode="External"/><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8386" r="6897"/>
          <a:stretch/>
        </p:blipFill>
        <p:spPr>
          <a:xfrm>
            <a:off x="7521806" y="-29029"/>
            <a:ext cx="4670194" cy="6893242"/>
          </a:xfrm>
          <a:prstGeom prst="rect">
            <a:avLst/>
          </a:prstGeom>
        </p:spPr>
      </p:pic>
      <p:sp>
        <p:nvSpPr>
          <p:cNvPr id="7" name="Title 6"/>
          <p:cNvSpPr>
            <a:spLocks noGrp="1"/>
          </p:cNvSpPr>
          <p:nvPr>
            <p:ph type="ctrTitle"/>
          </p:nvPr>
        </p:nvSpPr>
        <p:spPr>
          <a:xfrm>
            <a:off x="486185" y="2962462"/>
            <a:ext cx="5041158" cy="2196365"/>
          </a:xfrm>
        </p:spPr>
        <p:txBody>
          <a:bodyPr/>
          <a:lstStyle/>
          <a:p>
            <a:pPr>
              <a:lnSpc>
                <a:spcPct val="100000"/>
              </a:lnSpc>
              <a:spcAft>
                <a:spcPts val="1200"/>
              </a:spcAft>
            </a:pPr>
            <a:r>
              <a:rPr lang="en-AU" dirty="0" err="1"/>
              <a:t>Mindframe</a:t>
            </a:r>
            <a:br>
              <a:rPr lang="en-AU" dirty="0"/>
            </a:br>
            <a:br>
              <a:rPr lang="en-AU" dirty="0"/>
            </a:br>
            <a:r>
              <a:rPr lang="en-AU" sz="3200" u="none" dirty="0"/>
              <a:t>Case studies and tasks for public relations students</a:t>
            </a:r>
            <a:endParaRPr lang="en-AU" dirty="0"/>
          </a:p>
        </p:txBody>
      </p:sp>
    </p:spTree>
    <p:extLst>
      <p:ext uri="{BB962C8B-B14F-4D97-AF65-F5344CB8AC3E}">
        <p14:creationId xmlns:p14="http://schemas.microsoft.com/office/powerpoint/2010/main" val="27178181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24941" y="548433"/>
            <a:ext cx="11123267" cy="709919"/>
          </a:xfrm>
        </p:spPr>
        <p:txBody>
          <a:bodyPr>
            <a:noAutofit/>
          </a:bodyPr>
          <a:lstStyle/>
          <a:p>
            <a:pPr lvl="0">
              <a:lnSpc>
                <a:spcPct val="120000"/>
              </a:lnSpc>
              <a:spcBef>
                <a:spcPts val="0"/>
              </a:spcBef>
              <a:spcAft>
                <a:spcPts val="1000"/>
              </a:spcAft>
            </a:pPr>
            <a:r>
              <a:rPr lang="en-AU" sz="3200" dirty="0"/>
              <a:t>Case Study 2: LGBTQA+ health and wellbeing data analysis</a:t>
            </a: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524941" y="1606025"/>
            <a:ext cx="7872789" cy="4778323"/>
          </a:xfrm>
          <a:ln>
            <a:noFill/>
          </a:ln>
        </p:spPr>
        <p:txBody>
          <a:bodyPr>
            <a:noAutofit/>
          </a:bodyPr>
          <a:lstStyle/>
          <a:p>
            <a:pPr>
              <a:lnSpc>
                <a:spcPct val="100000"/>
              </a:lnSpc>
              <a:spcAft>
                <a:spcPts val="800"/>
              </a:spcAft>
            </a:pPr>
            <a:r>
              <a:rPr lang="en-AU" sz="2400" b="1" dirty="0">
                <a:latin typeface="Calibri" pitchFamily="34" charset="0"/>
                <a:cs typeface="Calibri" pitchFamily="34" charset="0"/>
              </a:rPr>
              <a:t>Approach Task One (slide 11) and Task Two (slide 12) using the following downloadable </a:t>
            </a:r>
            <a:r>
              <a:rPr lang="en-AU" sz="2400" b="1" dirty="0">
                <a:solidFill>
                  <a:schemeClr val="accent2"/>
                </a:solidFill>
                <a:latin typeface="Calibri" pitchFamily="34" charset="0"/>
                <a:cs typeface="Calibri" pitchFamily="34" charset="0"/>
              </a:rPr>
              <a:t>CS2</a:t>
            </a:r>
            <a:r>
              <a:rPr lang="en-AU" sz="2400" b="1" dirty="0">
                <a:latin typeface="Calibri" pitchFamily="34" charset="0"/>
                <a:cs typeface="Calibri" pitchFamily="34" charset="0"/>
              </a:rPr>
              <a:t> supporting materials:</a:t>
            </a:r>
          </a:p>
          <a:p>
            <a:pPr marL="457200" indent="-457200">
              <a:lnSpc>
                <a:spcPct val="150000"/>
              </a:lnSpc>
              <a:spcAft>
                <a:spcPts val="1000"/>
              </a:spcAft>
              <a:buClr>
                <a:schemeClr val="accent2"/>
              </a:buClr>
              <a:buAutoNum type="alphaUcPeriod"/>
            </a:pPr>
            <a:r>
              <a:rPr lang="en-AU" sz="2400" dirty="0">
                <a:latin typeface="Calibri" pitchFamily="34" charset="0"/>
                <a:cs typeface="Calibri" pitchFamily="34" charset="0"/>
              </a:rPr>
              <a:t>Rainbow Realities report summary and link to full report.</a:t>
            </a:r>
          </a:p>
          <a:p>
            <a:pPr marL="457200" indent="-457200">
              <a:lnSpc>
                <a:spcPct val="100000"/>
              </a:lnSpc>
              <a:spcAft>
                <a:spcPts val="1000"/>
              </a:spcAft>
              <a:buClr>
                <a:schemeClr val="accent2"/>
              </a:buClr>
              <a:buFont typeface="Arial" panose="020B0604020202020204" pitchFamily="34" charset="0"/>
              <a:buAutoNum type="alphaUcPeriod"/>
            </a:pPr>
            <a:r>
              <a:rPr lang="en-AU" sz="2400" dirty="0">
                <a:latin typeface="Calibri" pitchFamily="34" charset="0"/>
                <a:cs typeface="Calibri" pitchFamily="34" charset="0"/>
              </a:rPr>
              <a:t>Audio: Interview with a LGBTQA+ advocate.</a:t>
            </a:r>
          </a:p>
          <a:p>
            <a:pPr marL="457200" indent="-457200">
              <a:lnSpc>
                <a:spcPct val="100000"/>
              </a:lnSpc>
              <a:spcAft>
                <a:spcPts val="1000"/>
              </a:spcAft>
              <a:buClr>
                <a:schemeClr val="accent2"/>
              </a:buClr>
              <a:buAutoNum type="alphaUcPeriod"/>
            </a:pPr>
            <a:r>
              <a:rPr lang="en-AU" sz="2400" dirty="0">
                <a:latin typeface="Calibri" pitchFamily="34" charset="0"/>
                <a:cs typeface="Calibri" pitchFamily="34" charset="0"/>
              </a:rPr>
              <a:t>Transcript: Interview with a LGBTQA+ advocate.</a:t>
            </a:r>
          </a:p>
          <a:p>
            <a:pPr marL="457200" indent="-457200">
              <a:lnSpc>
                <a:spcPct val="100000"/>
              </a:lnSpc>
              <a:spcAft>
                <a:spcPts val="1000"/>
              </a:spcAft>
              <a:buClr>
                <a:schemeClr val="accent2"/>
              </a:buClr>
              <a:buFont typeface="Arial" panose="020B0604020202020204" pitchFamily="34" charset="0"/>
              <a:buAutoNum type="alphaUcPeriod"/>
            </a:pPr>
            <a:r>
              <a:rPr lang="en-AU" sz="2400" dirty="0">
                <a:latin typeface="Calibri" pitchFamily="34" charset="0"/>
                <a:cs typeface="Calibri" pitchFamily="34" charset="0"/>
              </a:rPr>
              <a:t>Example social media content from LGBTIQ+ Health Australia (for reference).</a:t>
            </a: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lvl="0">
              <a:lnSpc>
                <a:spcPct val="107000"/>
              </a:lnSpc>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1194697108"/>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19955" y="552774"/>
            <a:ext cx="10736688" cy="709919"/>
          </a:xfrm>
        </p:spPr>
        <p:txBody>
          <a:bodyPr>
            <a:noAutofit/>
          </a:bodyPr>
          <a:lstStyle/>
          <a:p>
            <a:pPr lvl="0">
              <a:lnSpc>
                <a:spcPct val="120000"/>
              </a:lnSpc>
              <a:spcBef>
                <a:spcPts val="0"/>
              </a:spcBef>
              <a:spcAft>
                <a:spcPts val="1000"/>
              </a:spcAft>
            </a:pPr>
            <a:r>
              <a:rPr lang="en-AU" sz="3200" dirty="0"/>
              <a:t>Task One: Group Discussion Activity </a:t>
            </a:r>
            <a:br>
              <a:rPr lang="en-AU" sz="4000" dirty="0"/>
            </a:b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5" name="Rectangle 3"/>
          <p:cNvSpPr>
            <a:spLocks noGrp="1" noChangeArrowheads="1"/>
          </p:cNvSpPr>
          <p:nvPr>
            <p:ph idx="1"/>
          </p:nvPr>
        </p:nvSpPr>
        <p:spPr>
          <a:xfrm>
            <a:off x="599172" y="1378240"/>
            <a:ext cx="9916427" cy="3354138"/>
          </a:xfrm>
        </p:spPr>
        <p:txBody>
          <a:bodyPr>
            <a:noAutofit/>
          </a:bodyPr>
          <a:lstStyle/>
          <a:p>
            <a:pPr>
              <a:spcAft>
                <a:spcPts val="1000"/>
              </a:spcAft>
              <a:buClr>
                <a:schemeClr val="accent2"/>
              </a:buClr>
            </a:pPr>
            <a:r>
              <a:rPr lang="en-AU" sz="2400" b="1" dirty="0">
                <a:latin typeface="Calibri" pitchFamily="34" charset="0"/>
                <a:cs typeface="Calibri" pitchFamily="34" charset="0"/>
              </a:rPr>
              <a:t>Once familiar with Case Study 2, students are to discuss the </a:t>
            </a:r>
            <a:br>
              <a:rPr lang="en-AU" sz="2400" b="1" dirty="0">
                <a:latin typeface="Calibri" pitchFamily="34" charset="0"/>
                <a:cs typeface="Calibri" pitchFamily="34" charset="0"/>
              </a:rPr>
            </a:br>
            <a:r>
              <a:rPr lang="en-AU" sz="2400" b="1" dirty="0">
                <a:latin typeface="Calibri" pitchFamily="34" charset="0"/>
                <a:cs typeface="Calibri" pitchFamily="34" charset="0"/>
              </a:rPr>
              <a:t>following questions:</a:t>
            </a:r>
          </a:p>
          <a:p>
            <a:pPr marL="457200" indent="-457200">
              <a:lnSpc>
                <a:spcPct val="100000"/>
              </a:lnSpc>
              <a:spcBef>
                <a:spcPts val="800"/>
              </a:spcBef>
              <a:spcAft>
                <a:spcPts val="800"/>
              </a:spcAft>
              <a:buClr>
                <a:schemeClr val="accent2"/>
              </a:buClr>
              <a:buFont typeface="+mj-lt"/>
              <a:buAutoNum type="arabicPeriod"/>
            </a:pPr>
            <a:r>
              <a:rPr lang="en-AU" sz="2400" dirty="0">
                <a:latin typeface="Calibri" pitchFamily="34" charset="0"/>
                <a:cs typeface="Calibri" pitchFamily="34" charset="0"/>
              </a:rPr>
              <a:t>What were some of the key points made in the case studies?</a:t>
            </a:r>
          </a:p>
          <a:p>
            <a:pPr marL="457200" indent="-457200">
              <a:lnSpc>
                <a:spcPct val="100000"/>
              </a:lnSpc>
              <a:spcBef>
                <a:spcPts val="800"/>
              </a:spcBef>
              <a:spcAft>
                <a:spcPts val="800"/>
              </a:spcAft>
              <a:buClr>
                <a:schemeClr val="accent2"/>
              </a:buClr>
              <a:buFont typeface="+mj-lt"/>
              <a:buAutoNum type="arabicPeriod"/>
            </a:pPr>
            <a:r>
              <a:rPr lang="en-AU" sz="2400" dirty="0">
                <a:latin typeface="Calibri" pitchFamily="34" charset="0"/>
                <a:cs typeface="Calibri" pitchFamily="34" charset="0"/>
              </a:rPr>
              <a:t>Should your organisation speak on this incident/update? </a:t>
            </a:r>
            <a:br>
              <a:rPr lang="en-AU" sz="2400" dirty="0">
                <a:latin typeface="Calibri" pitchFamily="34" charset="0"/>
                <a:cs typeface="Calibri" pitchFamily="34" charset="0"/>
              </a:rPr>
            </a:br>
            <a:r>
              <a:rPr lang="en-AU" sz="2400" dirty="0">
                <a:latin typeface="Calibri" pitchFamily="34" charset="0"/>
                <a:cs typeface="Calibri" pitchFamily="34" charset="0"/>
              </a:rPr>
              <a:t>If yes, who will your key stakeholders and publics be? </a:t>
            </a:r>
          </a:p>
          <a:p>
            <a:pPr marL="457200" indent="-457200">
              <a:lnSpc>
                <a:spcPct val="100000"/>
              </a:lnSpc>
              <a:spcBef>
                <a:spcPts val="800"/>
              </a:spcBef>
              <a:spcAft>
                <a:spcPts val="800"/>
              </a:spcAft>
              <a:buClr>
                <a:schemeClr val="accent2"/>
              </a:buClr>
              <a:buFont typeface="+mj-lt"/>
              <a:buAutoNum type="arabicPeriod"/>
            </a:pPr>
            <a:r>
              <a:rPr lang="en-AU" sz="2400" dirty="0">
                <a:latin typeface="Calibri" pitchFamily="34" charset="0"/>
                <a:cs typeface="Calibri" pitchFamily="34" charset="0"/>
              </a:rPr>
              <a:t>What key messages would you share?</a:t>
            </a:r>
          </a:p>
          <a:p>
            <a:pPr marL="457200" indent="-457200">
              <a:lnSpc>
                <a:spcPct val="100000"/>
              </a:lnSpc>
              <a:spcBef>
                <a:spcPts val="800"/>
              </a:spcBef>
              <a:spcAft>
                <a:spcPts val="800"/>
              </a:spcAft>
              <a:buClr>
                <a:schemeClr val="accent2"/>
              </a:buClr>
              <a:buFont typeface="+mj-lt"/>
              <a:buAutoNum type="arabicPeriod"/>
            </a:pPr>
            <a:r>
              <a:rPr lang="en-AU" sz="2400" dirty="0">
                <a:latin typeface="Calibri" pitchFamily="34" charset="0"/>
                <a:cs typeface="Calibri" pitchFamily="34" charset="0"/>
              </a:rPr>
              <a:t>What considerations around language and framing choices </a:t>
            </a:r>
            <a:br>
              <a:rPr lang="en-AU" sz="2400" dirty="0">
                <a:latin typeface="Calibri" pitchFamily="34" charset="0"/>
                <a:cs typeface="Calibri" pitchFamily="34" charset="0"/>
              </a:rPr>
            </a:br>
            <a:r>
              <a:rPr lang="en-AU" sz="2400" dirty="0">
                <a:latin typeface="Calibri" pitchFamily="34" charset="0"/>
                <a:cs typeface="Calibri" pitchFamily="34" charset="0"/>
              </a:rPr>
              <a:t>can be made to minimise any risk of stigma or harm to audiences and loved ones?</a:t>
            </a:r>
          </a:p>
          <a:p>
            <a:pPr marL="457200" indent="-457200">
              <a:lnSpc>
                <a:spcPct val="100000"/>
              </a:lnSpc>
              <a:spcBef>
                <a:spcPts val="800"/>
              </a:spcBef>
              <a:spcAft>
                <a:spcPts val="800"/>
              </a:spcAft>
              <a:buClr>
                <a:schemeClr val="accent2"/>
              </a:buClr>
              <a:buFont typeface="+mj-lt"/>
              <a:buAutoNum type="arabicPeriod"/>
            </a:pPr>
            <a:r>
              <a:rPr lang="en-AU" sz="2400" dirty="0">
                <a:latin typeface="Calibri" pitchFamily="34" charset="0"/>
                <a:cs typeface="Calibri" pitchFamily="34" charset="0"/>
              </a:rPr>
              <a:t>How would you manage social media responses to the story? </a:t>
            </a:r>
          </a:p>
          <a:p>
            <a:pPr marL="457200" indent="-457200">
              <a:spcBef>
                <a:spcPts val="1200"/>
              </a:spcBef>
              <a:spcAft>
                <a:spcPts val="1000"/>
              </a:spcAft>
              <a:buClr>
                <a:schemeClr val="accent2"/>
              </a:buClr>
              <a:buFont typeface="+mj-lt"/>
              <a:buAutoNum type="arabicPeriod"/>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3844544312"/>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00942" y="554112"/>
            <a:ext cx="10736688" cy="709919"/>
          </a:xfrm>
        </p:spPr>
        <p:txBody>
          <a:bodyPr>
            <a:noAutofit/>
          </a:bodyPr>
          <a:lstStyle/>
          <a:p>
            <a:pPr lvl="0">
              <a:lnSpc>
                <a:spcPct val="120000"/>
              </a:lnSpc>
              <a:spcBef>
                <a:spcPts val="0"/>
              </a:spcBef>
              <a:spcAft>
                <a:spcPts val="1000"/>
              </a:spcAft>
            </a:pPr>
            <a:r>
              <a:rPr lang="en-AU" sz="3200" dirty="0"/>
              <a:t>Task two: Individual activity</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600942" y="1409503"/>
            <a:ext cx="9258675" cy="4961853"/>
          </a:xfrm>
          <a:ln>
            <a:noFill/>
          </a:ln>
        </p:spPr>
        <p:txBody>
          <a:bodyPr>
            <a:noAutofit/>
          </a:bodyPr>
          <a:lstStyle/>
          <a:p>
            <a:pPr>
              <a:lnSpc>
                <a:spcPct val="107000"/>
              </a:lnSpc>
              <a:spcAft>
                <a:spcPts val="800"/>
              </a:spcAft>
            </a:pPr>
            <a:r>
              <a:rPr lang="en-AU" sz="2400" b="1" dirty="0">
                <a:latin typeface="Calibri" pitchFamily="34" charset="0"/>
                <a:cs typeface="Calibri" pitchFamily="34" charset="0"/>
              </a:rPr>
              <a:t>Once familiar with Case Study 2, students are to highlight one chapter from the report and prepare a social media statement or piece of content from the POV of a local LGBTIQ+ Health agency.</a:t>
            </a: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lvl="0">
              <a:lnSpc>
                <a:spcPct val="107000"/>
              </a:lnSpc>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565501547"/>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91305" y="566865"/>
            <a:ext cx="10736688" cy="709919"/>
          </a:xfrm>
        </p:spPr>
        <p:txBody>
          <a:bodyPr>
            <a:noAutofit/>
          </a:bodyPr>
          <a:lstStyle/>
          <a:p>
            <a:pPr lvl="0">
              <a:lnSpc>
                <a:spcPct val="120000"/>
              </a:lnSpc>
              <a:spcBef>
                <a:spcPts val="0"/>
              </a:spcBef>
              <a:spcAft>
                <a:spcPts val="1000"/>
              </a:spcAft>
            </a:pPr>
            <a:r>
              <a:rPr lang="en-AU" sz="3200" dirty="0"/>
              <a:t>Case study 3: Opening of a supervised injecting facility</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591305" y="1494995"/>
            <a:ext cx="8902892" cy="4778323"/>
          </a:xfrm>
          <a:ln>
            <a:noFill/>
          </a:ln>
        </p:spPr>
        <p:txBody>
          <a:bodyPr>
            <a:noAutofit/>
          </a:bodyPr>
          <a:lstStyle/>
          <a:p>
            <a:pPr>
              <a:lnSpc>
                <a:spcPct val="107000"/>
              </a:lnSpc>
              <a:spcAft>
                <a:spcPts val="800"/>
              </a:spcAft>
            </a:pPr>
            <a:r>
              <a:rPr lang="en-AU" sz="2400" b="1" dirty="0">
                <a:latin typeface="Calibri" pitchFamily="34" charset="0"/>
                <a:cs typeface="Calibri" pitchFamily="34" charset="0"/>
              </a:rPr>
              <a:t>Summary: </a:t>
            </a:r>
          </a:p>
          <a:p>
            <a:pPr marL="342900" indent="-342900">
              <a:lnSpc>
                <a:spcPct val="107000"/>
              </a:lnSpc>
              <a:spcAft>
                <a:spcPts val="800"/>
              </a:spcAft>
              <a:buFont typeface="Arial" panose="020B0604020202020204" pitchFamily="34" charset="0"/>
              <a:buChar char="•"/>
            </a:pPr>
            <a:r>
              <a:rPr lang="en-AU" sz="2400" dirty="0">
                <a:latin typeface="Calibri" pitchFamily="34" charset="0"/>
                <a:cs typeface="Calibri" pitchFamily="34" charset="0"/>
              </a:rPr>
              <a:t>A new supervised injecting facility has launched in Sydney, despite 12 months of petitions and community protest rallies opposing it. </a:t>
            </a:r>
          </a:p>
          <a:p>
            <a:pPr marL="342900" indent="-342900">
              <a:lnSpc>
                <a:spcPct val="107000"/>
              </a:lnSpc>
              <a:spcAft>
                <a:spcPts val="800"/>
              </a:spcAft>
              <a:buFont typeface="Arial" panose="020B0604020202020204" pitchFamily="34" charset="0"/>
              <a:buChar char="•"/>
            </a:pPr>
            <a:r>
              <a:rPr lang="en-AU" sz="2400" dirty="0">
                <a:latin typeface="Calibri" pitchFamily="34" charset="0"/>
                <a:cs typeface="Calibri" pitchFamily="34" charset="0"/>
              </a:rPr>
              <a:t>Local alcohol and other drug (AOD) services, and three local churches were very much in support of the need for the service. One religious leader has sent a letter to the local government praising the new facility. </a:t>
            </a:r>
          </a:p>
          <a:p>
            <a:pPr marL="342900" indent="-342900">
              <a:lnSpc>
                <a:spcPct val="107000"/>
              </a:lnSpc>
              <a:spcAft>
                <a:spcPts val="800"/>
              </a:spcAft>
              <a:buFont typeface="Arial" panose="020B0604020202020204" pitchFamily="34" charset="0"/>
              <a:buChar char="•"/>
            </a:pPr>
            <a:r>
              <a:rPr lang="en-AU" sz="2400" dirty="0">
                <a:latin typeface="Calibri" pitchFamily="34" charset="0"/>
                <a:cs typeface="Calibri" pitchFamily="34" charset="0"/>
              </a:rPr>
              <a:t>A community member has published an open letter opposing the centre citing potential negative impacts for locals in the area.</a:t>
            </a: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lvl="0">
              <a:lnSpc>
                <a:spcPct val="107000"/>
              </a:lnSpc>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295770239"/>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91305" y="566865"/>
            <a:ext cx="10736688" cy="709919"/>
          </a:xfrm>
        </p:spPr>
        <p:txBody>
          <a:bodyPr>
            <a:noAutofit/>
          </a:bodyPr>
          <a:lstStyle/>
          <a:p>
            <a:pPr lvl="0">
              <a:lnSpc>
                <a:spcPct val="120000"/>
              </a:lnSpc>
              <a:spcBef>
                <a:spcPts val="0"/>
              </a:spcBef>
              <a:spcAft>
                <a:spcPts val="1000"/>
              </a:spcAft>
            </a:pPr>
            <a:r>
              <a:rPr lang="en-AU" sz="3200" dirty="0"/>
              <a:t>Case study 3: Opening of a supervised injecting facility</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601695" y="1526168"/>
            <a:ext cx="7697479" cy="4778323"/>
          </a:xfrm>
          <a:ln>
            <a:noFill/>
          </a:ln>
        </p:spPr>
        <p:txBody>
          <a:bodyPr>
            <a:noAutofit/>
          </a:bodyPr>
          <a:lstStyle/>
          <a:p>
            <a:pPr>
              <a:lnSpc>
                <a:spcPct val="107000"/>
              </a:lnSpc>
              <a:spcAft>
                <a:spcPts val="1800"/>
              </a:spcAft>
            </a:pPr>
            <a:r>
              <a:rPr lang="en-AU" sz="2400" b="1" dirty="0">
                <a:latin typeface="Calibri" pitchFamily="34" charset="0"/>
                <a:cs typeface="Calibri" pitchFamily="34" charset="0"/>
              </a:rPr>
              <a:t>Approach Task One (slide 15) and Task Two (slide 16) using </a:t>
            </a:r>
            <a:br>
              <a:rPr lang="en-AU" sz="2400" b="1" dirty="0">
                <a:latin typeface="Calibri" pitchFamily="34" charset="0"/>
                <a:cs typeface="Calibri" pitchFamily="34" charset="0"/>
              </a:rPr>
            </a:br>
            <a:r>
              <a:rPr lang="en-AU" sz="2400" b="1" dirty="0">
                <a:latin typeface="Calibri" pitchFamily="34" charset="0"/>
                <a:cs typeface="Calibri" pitchFamily="34" charset="0"/>
              </a:rPr>
              <a:t>the following downloadable </a:t>
            </a:r>
            <a:r>
              <a:rPr lang="en-AU" sz="2400" b="1" dirty="0">
                <a:solidFill>
                  <a:schemeClr val="accent2"/>
                </a:solidFill>
                <a:latin typeface="Calibri" pitchFamily="34" charset="0"/>
                <a:cs typeface="Calibri" pitchFamily="34" charset="0"/>
              </a:rPr>
              <a:t>CS3 </a:t>
            </a:r>
            <a:r>
              <a:rPr lang="en-AU" sz="2400" b="1" dirty="0">
                <a:latin typeface="Calibri" pitchFamily="34" charset="0"/>
                <a:cs typeface="Calibri" pitchFamily="34" charset="0"/>
              </a:rPr>
              <a:t>supplementary materials:</a:t>
            </a:r>
          </a:p>
          <a:p>
            <a:pPr marL="457200" indent="-457200">
              <a:lnSpc>
                <a:spcPct val="100000"/>
              </a:lnSpc>
              <a:spcAft>
                <a:spcPts val="1000"/>
              </a:spcAft>
              <a:buClr>
                <a:schemeClr val="accent2"/>
              </a:buClr>
              <a:buAutoNum type="alphaUcPeriod"/>
            </a:pPr>
            <a:r>
              <a:rPr lang="en-AU" sz="2400" dirty="0">
                <a:latin typeface="Calibri" pitchFamily="34" charset="0"/>
                <a:cs typeface="Calibri" pitchFamily="34" charset="0"/>
              </a:rPr>
              <a:t>A letter from a community member who is opposed to the facility’s opening.</a:t>
            </a:r>
          </a:p>
          <a:p>
            <a:pPr marL="457200" indent="-457200">
              <a:lnSpc>
                <a:spcPct val="100000"/>
              </a:lnSpc>
              <a:spcAft>
                <a:spcPts val="1000"/>
              </a:spcAft>
              <a:buClr>
                <a:schemeClr val="accent2"/>
              </a:buClr>
              <a:buAutoNum type="alphaUcPeriod"/>
            </a:pPr>
            <a:r>
              <a:rPr lang="en-AU" sz="2400" dirty="0">
                <a:latin typeface="Calibri" pitchFamily="34" charset="0"/>
                <a:cs typeface="Calibri" pitchFamily="34" charset="0"/>
              </a:rPr>
              <a:t>A letter from a local church leader, who is supportive of </a:t>
            </a:r>
            <a:br>
              <a:rPr lang="en-AU" sz="2400" dirty="0">
                <a:latin typeface="Calibri" pitchFamily="34" charset="0"/>
                <a:cs typeface="Calibri" pitchFamily="34" charset="0"/>
              </a:rPr>
            </a:br>
            <a:r>
              <a:rPr lang="en-AU" sz="2400" dirty="0">
                <a:latin typeface="Calibri" pitchFamily="34" charset="0"/>
                <a:cs typeface="Calibri" pitchFamily="34" charset="0"/>
              </a:rPr>
              <a:t>the facility.</a:t>
            </a:r>
          </a:p>
          <a:p>
            <a:pPr marL="457200" indent="-457200">
              <a:lnSpc>
                <a:spcPct val="100000"/>
              </a:lnSpc>
              <a:spcAft>
                <a:spcPts val="1000"/>
              </a:spcAft>
              <a:buClr>
                <a:schemeClr val="accent2"/>
              </a:buClr>
              <a:buAutoNum type="alphaUcPeriod"/>
            </a:pPr>
            <a:r>
              <a:rPr lang="en-AU" sz="2400" dirty="0">
                <a:latin typeface="Calibri" pitchFamily="34" charset="0"/>
                <a:cs typeface="Calibri" pitchFamily="34" charset="0"/>
              </a:rPr>
              <a:t>UNSW news article about a real injecting facility </a:t>
            </a:r>
            <a:br>
              <a:rPr lang="en-AU" sz="2400" dirty="0">
                <a:latin typeface="Calibri" pitchFamily="34" charset="0"/>
                <a:cs typeface="Calibri" pitchFamily="34" charset="0"/>
              </a:rPr>
            </a:br>
            <a:r>
              <a:rPr lang="en-AU" sz="2400" dirty="0">
                <a:latin typeface="Calibri" pitchFamily="34" charset="0"/>
                <a:cs typeface="Calibri" pitchFamily="34" charset="0"/>
              </a:rPr>
              <a:t>(for reference).</a:t>
            </a:r>
          </a:p>
          <a:p>
            <a:pPr marL="457200" indent="-457200">
              <a:lnSpc>
                <a:spcPct val="100000"/>
              </a:lnSpc>
              <a:spcAft>
                <a:spcPts val="1000"/>
              </a:spcAft>
              <a:buClr>
                <a:schemeClr val="accent2"/>
              </a:buClr>
              <a:buAutoNum type="alphaUcPeriod"/>
            </a:pPr>
            <a:r>
              <a:rPr lang="en-AU" sz="2400" dirty="0">
                <a:latin typeface="Calibri" pitchFamily="34" charset="0"/>
                <a:cs typeface="Calibri" pitchFamily="34" charset="0"/>
              </a:rPr>
              <a:t>A Department of Health review of a real injecting facility </a:t>
            </a:r>
            <a:br>
              <a:rPr lang="en-AU" sz="2400" dirty="0">
                <a:latin typeface="Calibri" pitchFamily="34" charset="0"/>
                <a:cs typeface="Calibri" pitchFamily="34" charset="0"/>
              </a:rPr>
            </a:br>
            <a:r>
              <a:rPr lang="en-AU" sz="2400" dirty="0">
                <a:latin typeface="Calibri" pitchFamily="34" charset="0"/>
                <a:cs typeface="Calibri" pitchFamily="34" charset="0"/>
              </a:rPr>
              <a:t>(for reference).</a:t>
            </a: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lvl="0">
              <a:lnSpc>
                <a:spcPct val="107000"/>
              </a:lnSpc>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1655289149"/>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19955" y="552774"/>
            <a:ext cx="10736688" cy="709919"/>
          </a:xfrm>
        </p:spPr>
        <p:txBody>
          <a:bodyPr>
            <a:noAutofit/>
          </a:bodyPr>
          <a:lstStyle/>
          <a:p>
            <a:pPr lvl="0">
              <a:lnSpc>
                <a:spcPct val="120000"/>
              </a:lnSpc>
              <a:spcBef>
                <a:spcPts val="0"/>
              </a:spcBef>
              <a:spcAft>
                <a:spcPts val="1000"/>
              </a:spcAft>
            </a:pPr>
            <a:r>
              <a:rPr lang="en-AU" sz="3200" dirty="0"/>
              <a:t>Task One: Group Discussion Activity </a:t>
            </a:r>
            <a:br>
              <a:rPr lang="en-AU" sz="4000" dirty="0"/>
            </a:b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5" name="Rectangle 3"/>
          <p:cNvSpPr>
            <a:spLocks noGrp="1" noChangeArrowheads="1"/>
          </p:cNvSpPr>
          <p:nvPr>
            <p:ph idx="1"/>
          </p:nvPr>
        </p:nvSpPr>
        <p:spPr>
          <a:xfrm>
            <a:off x="599172" y="1378240"/>
            <a:ext cx="9916427" cy="3354138"/>
          </a:xfrm>
        </p:spPr>
        <p:txBody>
          <a:bodyPr>
            <a:noAutofit/>
          </a:bodyPr>
          <a:lstStyle/>
          <a:p>
            <a:pPr>
              <a:spcAft>
                <a:spcPts val="1000"/>
              </a:spcAft>
              <a:buClr>
                <a:schemeClr val="accent2"/>
              </a:buClr>
            </a:pPr>
            <a:r>
              <a:rPr lang="en-AU" sz="2400" b="1" dirty="0">
                <a:latin typeface="Calibri" pitchFamily="34" charset="0"/>
                <a:cs typeface="Calibri" pitchFamily="34" charset="0"/>
              </a:rPr>
              <a:t>Once familiar with Case Study 3, students are to discuss the </a:t>
            </a:r>
            <a:br>
              <a:rPr lang="en-AU" sz="2400" b="1" dirty="0">
                <a:latin typeface="Calibri" pitchFamily="34" charset="0"/>
                <a:cs typeface="Calibri" pitchFamily="34" charset="0"/>
              </a:rPr>
            </a:br>
            <a:r>
              <a:rPr lang="en-AU" sz="2400" b="1" dirty="0">
                <a:latin typeface="Calibri" pitchFamily="34" charset="0"/>
                <a:cs typeface="Calibri" pitchFamily="34" charset="0"/>
              </a:rPr>
              <a:t>following questions:</a:t>
            </a:r>
          </a:p>
          <a:p>
            <a:pPr marL="457200" indent="-457200">
              <a:lnSpc>
                <a:spcPct val="100000"/>
              </a:lnSpc>
              <a:spcBef>
                <a:spcPts val="800"/>
              </a:spcBef>
              <a:spcAft>
                <a:spcPts val="800"/>
              </a:spcAft>
              <a:buClr>
                <a:schemeClr val="accent2"/>
              </a:buClr>
              <a:buFont typeface="+mj-lt"/>
              <a:buAutoNum type="arabicPeriod"/>
            </a:pPr>
            <a:r>
              <a:rPr lang="en-AU" sz="2400" dirty="0">
                <a:latin typeface="Calibri" pitchFamily="34" charset="0"/>
                <a:cs typeface="Calibri" pitchFamily="34" charset="0"/>
              </a:rPr>
              <a:t>What were some of the key points made in the case studies?</a:t>
            </a:r>
          </a:p>
          <a:p>
            <a:pPr marL="457200" indent="-457200">
              <a:lnSpc>
                <a:spcPct val="100000"/>
              </a:lnSpc>
              <a:spcBef>
                <a:spcPts val="800"/>
              </a:spcBef>
              <a:spcAft>
                <a:spcPts val="800"/>
              </a:spcAft>
              <a:buClr>
                <a:schemeClr val="accent2"/>
              </a:buClr>
              <a:buFont typeface="+mj-lt"/>
              <a:buAutoNum type="arabicPeriod"/>
            </a:pPr>
            <a:r>
              <a:rPr lang="en-AU" sz="2400" dirty="0">
                <a:latin typeface="Calibri" pitchFamily="34" charset="0"/>
                <a:cs typeface="Calibri" pitchFamily="34" charset="0"/>
              </a:rPr>
              <a:t>Should your organisation speak on this incident/update? </a:t>
            </a:r>
            <a:br>
              <a:rPr lang="en-AU" sz="2400" dirty="0">
                <a:latin typeface="Calibri" pitchFamily="34" charset="0"/>
                <a:cs typeface="Calibri" pitchFamily="34" charset="0"/>
              </a:rPr>
            </a:br>
            <a:r>
              <a:rPr lang="en-AU" sz="2400" dirty="0">
                <a:latin typeface="Calibri" pitchFamily="34" charset="0"/>
                <a:cs typeface="Calibri" pitchFamily="34" charset="0"/>
              </a:rPr>
              <a:t>If yes, who will your key stakeholders and publics be? </a:t>
            </a:r>
          </a:p>
          <a:p>
            <a:pPr marL="457200" indent="-457200">
              <a:lnSpc>
                <a:spcPct val="100000"/>
              </a:lnSpc>
              <a:spcBef>
                <a:spcPts val="800"/>
              </a:spcBef>
              <a:spcAft>
                <a:spcPts val="800"/>
              </a:spcAft>
              <a:buClr>
                <a:schemeClr val="accent2"/>
              </a:buClr>
              <a:buFont typeface="+mj-lt"/>
              <a:buAutoNum type="arabicPeriod"/>
            </a:pPr>
            <a:r>
              <a:rPr lang="en-AU" sz="2400" dirty="0">
                <a:latin typeface="Calibri" pitchFamily="34" charset="0"/>
                <a:cs typeface="Calibri" pitchFamily="34" charset="0"/>
              </a:rPr>
              <a:t>What key messages would you share?</a:t>
            </a:r>
          </a:p>
          <a:p>
            <a:pPr marL="457200" indent="-457200">
              <a:lnSpc>
                <a:spcPct val="100000"/>
              </a:lnSpc>
              <a:spcBef>
                <a:spcPts val="800"/>
              </a:spcBef>
              <a:spcAft>
                <a:spcPts val="800"/>
              </a:spcAft>
              <a:buClr>
                <a:schemeClr val="accent2"/>
              </a:buClr>
              <a:buFont typeface="+mj-lt"/>
              <a:buAutoNum type="arabicPeriod"/>
            </a:pPr>
            <a:r>
              <a:rPr lang="en-AU" sz="2400" dirty="0">
                <a:latin typeface="Calibri" pitchFamily="34" charset="0"/>
                <a:cs typeface="Calibri" pitchFamily="34" charset="0"/>
              </a:rPr>
              <a:t>What considerations around language and framing choices </a:t>
            </a:r>
            <a:br>
              <a:rPr lang="en-AU" sz="2400" dirty="0">
                <a:latin typeface="Calibri" pitchFamily="34" charset="0"/>
                <a:cs typeface="Calibri" pitchFamily="34" charset="0"/>
              </a:rPr>
            </a:br>
            <a:r>
              <a:rPr lang="en-AU" sz="2400" dirty="0">
                <a:latin typeface="Calibri" pitchFamily="34" charset="0"/>
                <a:cs typeface="Calibri" pitchFamily="34" charset="0"/>
              </a:rPr>
              <a:t>can be made to minimise any risk of stigma or harm to audiences and loved ones?</a:t>
            </a:r>
          </a:p>
          <a:p>
            <a:pPr marL="457200" indent="-457200">
              <a:lnSpc>
                <a:spcPct val="100000"/>
              </a:lnSpc>
              <a:spcBef>
                <a:spcPts val="800"/>
              </a:spcBef>
              <a:spcAft>
                <a:spcPts val="800"/>
              </a:spcAft>
              <a:buClr>
                <a:schemeClr val="accent2"/>
              </a:buClr>
              <a:buFont typeface="+mj-lt"/>
              <a:buAutoNum type="arabicPeriod"/>
            </a:pPr>
            <a:r>
              <a:rPr lang="en-AU" sz="2400" dirty="0">
                <a:latin typeface="Calibri" pitchFamily="34" charset="0"/>
                <a:cs typeface="Calibri" pitchFamily="34" charset="0"/>
              </a:rPr>
              <a:t>How would you manage social media responses to the story? </a:t>
            </a:r>
          </a:p>
          <a:p>
            <a:pPr marL="457200" indent="-457200">
              <a:spcBef>
                <a:spcPts val="1200"/>
              </a:spcBef>
              <a:spcAft>
                <a:spcPts val="1000"/>
              </a:spcAft>
              <a:buClr>
                <a:schemeClr val="accent2"/>
              </a:buClr>
              <a:buFont typeface="+mj-lt"/>
              <a:buAutoNum type="arabicPeriod"/>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275585488"/>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00942" y="554112"/>
            <a:ext cx="10736688" cy="709919"/>
          </a:xfrm>
        </p:spPr>
        <p:txBody>
          <a:bodyPr>
            <a:noAutofit/>
          </a:bodyPr>
          <a:lstStyle/>
          <a:p>
            <a:pPr lvl="0">
              <a:lnSpc>
                <a:spcPct val="120000"/>
              </a:lnSpc>
              <a:spcBef>
                <a:spcPts val="0"/>
              </a:spcBef>
              <a:spcAft>
                <a:spcPts val="1000"/>
              </a:spcAft>
            </a:pPr>
            <a:r>
              <a:rPr lang="en-AU" sz="3200" dirty="0"/>
              <a:t>Task two: Individual activity</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600942" y="1409503"/>
            <a:ext cx="9258675" cy="4961853"/>
          </a:xfrm>
          <a:ln>
            <a:noFill/>
          </a:ln>
        </p:spPr>
        <p:txBody>
          <a:bodyPr>
            <a:noAutofit/>
          </a:bodyPr>
          <a:lstStyle/>
          <a:p>
            <a:pPr>
              <a:lnSpc>
                <a:spcPct val="107000"/>
              </a:lnSpc>
              <a:spcAft>
                <a:spcPts val="800"/>
              </a:spcAft>
            </a:pPr>
            <a:r>
              <a:rPr lang="en-AU" sz="2400" b="1" dirty="0">
                <a:latin typeface="Calibri" pitchFamily="34" charset="0"/>
                <a:cs typeface="Calibri" pitchFamily="34" charset="0"/>
              </a:rPr>
              <a:t>Once familiar with Case Study 3, each student is to imagine they work in a public relations role for the local council. </a:t>
            </a:r>
          </a:p>
          <a:p>
            <a:pPr>
              <a:lnSpc>
                <a:spcPct val="107000"/>
              </a:lnSpc>
              <a:spcAft>
                <a:spcPts val="800"/>
              </a:spcAft>
            </a:pPr>
            <a:r>
              <a:rPr lang="en-AU" sz="2400" b="1" dirty="0">
                <a:latin typeface="Calibri" pitchFamily="34" charset="0"/>
                <a:cs typeface="Calibri" pitchFamily="34" charset="0"/>
              </a:rPr>
              <a:t>Using the supporting materials, students are to then draft a speaker’s briefing for the mayor to use in their public remarks.</a:t>
            </a: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lvl="0">
              <a:lnSpc>
                <a:spcPct val="107000"/>
              </a:lnSpc>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1662760575"/>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2676" y="673299"/>
            <a:ext cx="8609983" cy="666974"/>
          </a:xfrm>
        </p:spPr>
        <p:txBody>
          <a:bodyPr/>
          <a:lstStyle/>
          <a:p>
            <a:r>
              <a:rPr lang="en-AU" sz="3200" dirty="0"/>
              <a:t>Help-seeking information</a:t>
            </a:r>
          </a:p>
        </p:txBody>
      </p:sp>
      <p:pic>
        <p:nvPicPr>
          <p:cNvPr id="3" name="Picture 2">
            <a:extLst>
              <a:ext uri="{FF2B5EF4-FFF2-40B4-BE49-F238E27FC236}">
                <a16:creationId xmlns:a16="http://schemas.microsoft.com/office/drawing/2014/main" id="{02079F35-2989-9855-4F0B-6240CF77D7F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16691" y="1340273"/>
            <a:ext cx="9996617" cy="5000652"/>
          </a:xfrm>
          <a:prstGeom prst="rect">
            <a:avLst/>
          </a:prstGeom>
        </p:spPr>
      </p:pic>
    </p:spTree>
    <p:extLst>
      <p:ext uri="{BB962C8B-B14F-4D97-AF65-F5344CB8AC3E}">
        <p14:creationId xmlns:p14="http://schemas.microsoft.com/office/powerpoint/2010/main" val="342905820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0A94C43-78EC-EF84-2F0C-0EB4A02B4DE3}"/>
              </a:ext>
            </a:extLst>
          </p:cNvPr>
          <p:cNvSpPr/>
          <p:nvPr/>
        </p:nvSpPr>
        <p:spPr>
          <a:xfrm>
            <a:off x="2680855" y="4238136"/>
            <a:ext cx="6515100" cy="152746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TextBox 4">
            <a:extLst>
              <a:ext uri="{FF2B5EF4-FFF2-40B4-BE49-F238E27FC236}">
                <a16:creationId xmlns:a16="http://schemas.microsoft.com/office/drawing/2014/main" id="{DD1FEC13-05C1-6F00-45FC-4D66E0833E57}"/>
              </a:ext>
            </a:extLst>
          </p:cNvPr>
          <p:cNvSpPr txBox="1"/>
          <p:nvPr/>
        </p:nvSpPr>
        <p:spPr>
          <a:xfrm>
            <a:off x="2874819" y="4443172"/>
            <a:ext cx="6165273" cy="1107996"/>
          </a:xfrm>
          <a:prstGeom prst="rect">
            <a:avLst/>
          </a:prstGeom>
          <a:noFill/>
        </p:spPr>
        <p:txBody>
          <a:bodyPr wrap="square">
            <a:spAutoFit/>
          </a:bodyPr>
          <a:lstStyle/>
          <a:p>
            <a:r>
              <a:rPr lang="en-AU" sz="2200" b="1" u="none" dirty="0">
                <a:solidFill>
                  <a:schemeClr val="accent2"/>
                </a:solidFill>
                <a:uFillTx/>
                <a:ea typeface="+mn-ea"/>
                <a:cs typeface="+mn-cs"/>
              </a:rPr>
              <a:t>Content advice: </a:t>
            </a:r>
            <a:r>
              <a:rPr lang="en-AU" sz="2200" dirty="0">
                <a:solidFill>
                  <a:schemeClr val="accent2"/>
                </a:solidFill>
              </a:rPr>
              <a:t>So</a:t>
            </a:r>
            <a:r>
              <a:rPr lang="en-AU" sz="2200" b="0" u="none" dirty="0">
                <a:solidFill>
                  <a:schemeClr val="accent2"/>
                </a:solidFill>
                <a:uFillTx/>
                <a:ea typeface="+mn-ea"/>
                <a:cs typeface="+mn-cs"/>
              </a:rPr>
              <a:t>me case study elements include fictional</a:t>
            </a:r>
            <a:r>
              <a:rPr lang="en-AU" sz="2200" b="0" i="1" u="none" dirty="0">
                <a:solidFill>
                  <a:schemeClr val="accent2"/>
                </a:solidFill>
                <a:uFillTx/>
                <a:ea typeface="+mn-ea"/>
                <a:cs typeface="+mn-cs"/>
              </a:rPr>
              <a:t> </a:t>
            </a:r>
            <a:r>
              <a:rPr lang="en-AU" sz="2200" b="0" u="none" dirty="0">
                <a:solidFill>
                  <a:schemeClr val="accent2"/>
                </a:solidFill>
                <a:uFillTx/>
                <a:ea typeface="+mn-ea"/>
                <a:cs typeface="+mn-cs"/>
              </a:rPr>
              <a:t>examples of unsafe communication, including discussion of suicide method and location.</a:t>
            </a:r>
            <a:endParaRPr lang="en-AU" sz="2200" dirty="0">
              <a:solidFill>
                <a:schemeClr val="accent2"/>
              </a:solidFill>
            </a:endParaRPr>
          </a:p>
        </p:txBody>
      </p:sp>
      <p:sp>
        <p:nvSpPr>
          <p:cNvPr id="4" name="Title 1">
            <a:extLst>
              <a:ext uri="{FF2B5EF4-FFF2-40B4-BE49-F238E27FC236}">
                <a16:creationId xmlns:a16="http://schemas.microsoft.com/office/drawing/2014/main" id="{5DF35182-E1E0-5718-7F14-F2DF5ECE765F}"/>
              </a:ext>
            </a:extLst>
          </p:cNvPr>
          <p:cNvSpPr txBox="1">
            <a:spLocks/>
          </p:cNvSpPr>
          <p:nvPr/>
        </p:nvSpPr>
        <p:spPr>
          <a:xfrm>
            <a:off x="595745" y="561109"/>
            <a:ext cx="10736688" cy="709919"/>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3000" b="1" u="sng" kern="1200" baseline="0">
                <a:solidFill>
                  <a:schemeClr val="tx2"/>
                </a:solidFill>
                <a:uFill>
                  <a:solidFill>
                    <a:schemeClr val="accent2"/>
                  </a:solidFill>
                </a:uFill>
                <a:latin typeface="+mj-lt"/>
                <a:ea typeface="+mj-ea"/>
                <a:cs typeface="+mj-cs"/>
              </a:defRPr>
            </a:lvl1pPr>
          </a:lstStyle>
          <a:p>
            <a:pPr>
              <a:lnSpc>
                <a:spcPct val="120000"/>
              </a:lnSpc>
              <a:spcBef>
                <a:spcPts val="0"/>
              </a:spcBef>
              <a:spcAft>
                <a:spcPts val="1000"/>
              </a:spcAft>
            </a:pPr>
            <a:r>
              <a:rPr lang="en-AU" sz="3200" dirty="0"/>
              <a:t>Contents</a:t>
            </a:r>
            <a:br>
              <a:rPr lang="en-AU" sz="4000" dirty="0"/>
            </a:br>
            <a:endParaRPr lang="en-AU" sz="2400" b="0" u="none" dirty="0">
              <a:solidFill>
                <a:schemeClr val="tx1"/>
              </a:solidFill>
            </a:endParaRPr>
          </a:p>
        </p:txBody>
      </p:sp>
      <p:sp>
        <p:nvSpPr>
          <p:cNvPr id="10" name="TextBox 9">
            <a:extLst>
              <a:ext uri="{FF2B5EF4-FFF2-40B4-BE49-F238E27FC236}">
                <a16:creationId xmlns:a16="http://schemas.microsoft.com/office/drawing/2014/main" id="{8457A03A-F2EA-9F43-DC55-12A7CE6219EA}"/>
              </a:ext>
            </a:extLst>
          </p:cNvPr>
          <p:cNvSpPr txBox="1"/>
          <p:nvPr/>
        </p:nvSpPr>
        <p:spPr>
          <a:xfrm>
            <a:off x="595744" y="1245996"/>
            <a:ext cx="11104420" cy="2204899"/>
          </a:xfrm>
          <a:prstGeom prst="rect">
            <a:avLst/>
          </a:prstGeom>
          <a:noFill/>
        </p:spPr>
        <p:txBody>
          <a:bodyPr wrap="square">
            <a:spAutoFit/>
          </a:bodyPr>
          <a:lstStyle/>
          <a:p>
            <a:pPr>
              <a:lnSpc>
                <a:spcPct val="200000"/>
              </a:lnSpc>
            </a:pPr>
            <a:r>
              <a:rPr lang="en-AU" sz="2400" b="1" dirty="0">
                <a:solidFill>
                  <a:schemeClr val="tx1"/>
                </a:solidFill>
              </a:rPr>
              <a:t>Case Study 1: </a:t>
            </a:r>
            <a:r>
              <a:rPr lang="en-AU" sz="2400" u="none" dirty="0">
                <a:solidFill>
                  <a:schemeClr val="tx1"/>
                </a:solidFill>
              </a:rPr>
              <a:t>Tragic loss of a football star </a:t>
            </a:r>
            <a:r>
              <a:rPr lang="en-AU" sz="2400" b="0" u="none" dirty="0">
                <a:solidFill>
                  <a:schemeClr val="tx1"/>
                </a:solidFill>
              </a:rPr>
              <a:t>(</a:t>
            </a:r>
            <a:r>
              <a:rPr lang="en-AU" sz="2400" b="0" u="none" dirty="0"/>
              <a:t>slides 5-8</a:t>
            </a:r>
            <a:r>
              <a:rPr lang="en-AU" sz="2400" b="0" u="none" dirty="0">
                <a:solidFill>
                  <a:schemeClr val="tx1"/>
                </a:solidFill>
              </a:rPr>
              <a:t>)</a:t>
            </a:r>
            <a:endParaRPr lang="en-AU" sz="2400" b="0" u="none" dirty="0"/>
          </a:p>
          <a:p>
            <a:pPr>
              <a:lnSpc>
                <a:spcPct val="200000"/>
              </a:lnSpc>
            </a:pPr>
            <a:r>
              <a:rPr lang="en-AU" sz="2400" b="1" dirty="0">
                <a:solidFill>
                  <a:schemeClr val="tx1"/>
                </a:solidFill>
              </a:rPr>
              <a:t>Case Study 2: </a:t>
            </a:r>
            <a:r>
              <a:rPr lang="en-AU" sz="2400" u="none" dirty="0">
                <a:solidFill>
                  <a:schemeClr val="tx1"/>
                </a:solidFill>
              </a:rPr>
              <a:t>LGBTQA+ health and wellbeing data analysis </a:t>
            </a:r>
            <a:r>
              <a:rPr lang="en-AU" sz="2400" b="0" u="none" dirty="0">
                <a:solidFill>
                  <a:schemeClr val="tx1"/>
                </a:solidFill>
              </a:rPr>
              <a:t>(</a:t>
            </a:r>
            <a:r>
              <a:rPr lang="en-AU" sz="2400" b="0" u="none" dirty="0"/>
              <a:t>slides 9-12</a:t>
            </a:r>
            <a:r>
              <a:rPr lang="en-AU" sz="2400" b="0" u="none" dirty="0">
                <a:solidFill>
                  <a:schemeClr val="tx1"/>
                </a:solidFill>
              </a:rPr>
              <a:t>) </a:t>
            </a:r>
            <a:br>
              <a:rPr lang="en-AU" sz="2400" dirty="0">
                <a:solidFill>
                  <a:schemeClr val="tx1"/>
                </a:solidFill>
              </a:rPr>
            </a:br>
            <a:r>
              <a:rPr lang="en-AU" sz="2400" b="1" dirty="0">
                <a:solidFill>
                  <a:schemeClr val="tx1"/>
                </a:solidFill>
              </a:rPr>
              <a:t>Case Study 3: </a:t>
            </a:r>
            <a:r>
              <a:rPr lang="en-AU" sz="2400" u="none" dirty="0">
                <a:solidFill>
                  <a:schemeClr val="tx1"/>
                </a:solidFill>
              </a:rPr>
              <a:t>Opening of new supervised injecting facility </a:t>
            </a:r>
            <a:r>
              <a:rPr lang="en-AU" sz="2400" b="0" u="none" dirty="0">
                <a:solidFill>
                  <a:schemeClr val="tx1"/>
                </a:solidFill>
              </a:rPr>
              <a:t>(</a:t>
            </a:r>
            <a:r>
              <a:rPr lang="en-AU" sz="2400" b="0" u="none" dirty="0"/>
              <a:t>slides 13-16</a:t>
            </a:r>
            <a:r>
              <a:rPr lang="en-AU" sz="2400" b="0" u="none" dirty="0">
                <a:solidFill>
                  <a:schemeClr val="tx1"/>
                </a:solidFill>
              </a:rPr>
              <a:t>)</a:t>
            </a:r>
            <a:r>
              <a:rPr lang="en-AU" sz="2400" u="none" dirty="0">
                <a:solidFill>
                  <a:schemeClr val="tx1"/>
                </a:solidFill>
              </a:rPr>
              <a:t> </a:t>
            </a:r>
            <a:endParaRPr lang="en-AU" sz="2400" dirty="0"/>
          </a:p>
        </p:txBody>
      </p:sp>
    </p:spTree>
    <p:extLst>
      <p:ext uri="{BB962C8B-B14F-4D97-AF65-F5344CB8AC3E}">
        <p14:creationId xmlns:p14="http://schemas.microsoft.com/office/powerpoint/2010/main" val="2736128986"/>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00942" y="554112"/>
            <a:ext cx="10736688" cy="709919"/>
          </a:xfrm>
        </p:spPr>
        <p:txBody>
          <a:bodyPr>
            <a:noAutofit/>
          </a:bodyPr>
          <a:lstStyle/>
          <a:p>
            <a:pPr lvl="0">
              <a:lnSpc>
                <a:spcPct val="120000"/>
              </a:lnSpc>
              <a:spcBef>
                <a:spcPts val="0"/>
              </a:spcBef>
              <a:spcAft>
                <a:spcPts val="1000"/>
              </a:spcAft>
            </a:pPr>
            <a:r>
              <a:rPr lang="en-AU" sz="3200" dirty="0"/>
              <a:t>Self-care</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600942" y="1274420"/>
            <a:ext cx="10988084" cy="4961853"/>
          </a:xfrm>
          <a:ln>
            <a:noFill/>
          </a:ln>
        </p:spPr>
        <p:txBody>
          <a:bodyPr>
            <a:noAutofit/>
          </a:bodyPr>
          <a:lstStyle/>
          <a:p>
            <a:pPr>
              <a:lnSpc>
                <a:spcPct val="100000"/>
              </a:lnSpc>
              <a:spcAft>
                <a:spcPts val="800"/>
              </a:spcAft>
            </a:pPr>
            <a:r>
              <a:rPr lang="en-AU" sz="2400" b="1" dirty="0">
                <a:latin typeface="Calibri" pitchFamily="34" charset="0"/>
                <a:cs typeface="Calibri" pitchFamily="34" charset="0"/>
              </a:rPr>
              <a:t>During and following this session:</a:t>
            </a:r>
          </a:p>
          <a:p>
            <a:pPr>
              <a:lnSpc>
                <a:spcPct val="100000"/>
              </a:lnSpc>
              <a:spcAft>
                <a:spcPts val="800"/>
              </a:spcAft>
            </a:pPr>
            <a:r>
              <a:rPr lang="en-AU" sz="2400" dirty="0">
                <a:latin typeface="Calibri" pitchFamily="34" charset="0"/>
                <a:cs typeface="Calibri" pitchFamily="34" charset="0"/>
              </a:rPr>
              <a:t>We will be discussing suicide, mental health concerns and alcohol and other drugs throughout this session. </a:t>
            </a:r>
          </a:p>
          <a:p>
            <a:pPr>
              <a:lnSpc>
                <a:spcPct val="100000"/>
              </a:lnSpc>
              <a:spcAft>
                <a:spcPts val="800"/>
              </a:spcAft>
            </a:pPr>
            <a:r>
              <a:rPr lang="en-AU" sz="2400" dirty="0">
                <a:latin typeface="Calibri" pitchFamily="34" charset="0"/>
                <a:cs typeface="Calibri" pitchFamily="34" charset="0"/>
              </a:rPr>
              <a:t>At times, topics such as these can be distressing for some people. </a:t>
            </a:r>
          </a:p>
          <a:p>
            <a:pPr>
              <a:lnSpc>
                <a:spcPct val="100000"/>
              </a:lnSpc>
              <a:spcAft>
                <a:spcPts val="800"/>
              </a:spcAft>
            </a:pPr>
            <a:r>
              <a:rPr lang="en-AU" sz="2400" dirty="0">
                <a:latin typeface="Calibri" pitchFamily="34" charset="0"/>
                <a:cs typeface="Calibri" pitchFamily="34" charset="0"/>
              </a:rPr>
              <a:t>Having a self-care action plan can be helpful.  </a:t>
            </a:r>
          </a:p>
          <a:p>
            <a:pPr>
              <a:lnSpc>
                <a:spcPct val="100000"/>
              </a:lnSpc>
              <a:spcAft>
                <a:spcPts val="800"/>
              </a:spcAft>
            </a:pPr>
            <a:r>
              <a:rPr lang="en-AU" sz="2400" b="1" dirty="0">
                <a:latin typeface="Calibri" pitchFamily="34" charset="0"/>
                <a:cs typeface="Calibri" pitchFamily="34" charset="0"/>
              </a:rPr>
              <a:t>This could include: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Talking to your lecturer, tutor or a university counsellor.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Talking to your GP or calling a counselling service such as Lifeline on 13 11 14. </a:t>
            </a:r>
          </a:p>
          <a:p>
            <a:pPr>
              <a:lnSpc>
                <a:spcPct val="100000"/>
              </a:lnSpc>
              <a:spcAft>
                <a:spcPts val="800"/>
              </a:spcAft>
            </a:pPr>
            <a:r>
              <a:rPr lang="en-AU" sz="2400" dirty="0">
                <a:latin typeface="Calibri" pitchFamily="34" charset="0"/>
                <a:cs typeface="Calibri" pitchFamily="34" charset="0"/>
              </a:rPr>
              <a:t>Further self-care tips can be found in the resource </a:t>
            </a:r>
            <a:r>
              <a:rPr lang="en-AU" sz="2400" i="1" dirty="0">
                <a:latin typeface="Calibri" pitchFamily="34" charset="0"/>
                <a:cs typeface="Calibri" pitchFamily="34" charset="0"/>
              </a:rPr>
              <a:t>Communicating about suicide, mental health and alcohol and other drugs</a:t>
            </a:r>
            <a:r>
              <a:rPr lang="en-AU" sz="2400" dirty="0">
                <a:latin typeface="Calibri" pitchFamily="34" charset="0"/>
                <a:cs typeface="Calibri" pitchFamily="34" charset="0"/>
              </a:rPr>
              <a:t> resource distributed prior to this session. </a:t>
            </a:r>
          </a:p>
          <a:p>
            <a:pPr>
              <a:lnSpc>
                <a:spcPct val="100000"/>
              </a:lnSpc>
              <a:spcAft>
                <a:spcPts val="800"/>
              </a:spcAft>
            </a:pPr>
            <a:r>
              <a:rPr lang="en-AU" sz="2400" dirty="0">
                <a:latin typeface="Calibri" pitchFamily="34" charset="0"/>
                <a:cs typeface="Calibri" pitchFamily="34" charset="0"/>
              </a:rPr>
              <a:t>Additional help-seeking information will be shared at the end of this session.</a:t>
            </a:r>
          </a:p>
          <a:p>
            <a:pPr lvl="0">
              <a:lnSpc>
                <a:spcPct val="107000"/>
              </a:lnSpc>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29119757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00942" y="554112"/>
            <a:ext cx="10736688" cy="709919"/>
          </a:xfrm>
        </p:spPr>
        <p:txBody>
          <a:bodyPr>
            <a:noAutofit/>
          </a:bodyPr>
          <a:lstStyle/>
          <a:p>
            <a:pPr lvl="0">
              <a:lnSpc>
                <a:spcPct val="120000"/>
              </a:lnSpc>
              <a:spcBef>
                <a:spcPts val="0"/>
              </a:spcBef>
              <a:spcAft>
                <a:spcPts val="1000"/>
              </a:spcAft>
            </a:pPr>
            <a:r>
              <a:rPr lang="en-AU" sz="3200" dirty="0"/>
              <a:t>Discussion guidance</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600942" y="1274420"/>
            <a:ext cx="10988084" cy="4961853"/>
          </a:xfrm>
          <a:ln>
            <a:noFill/>
          </a:ln>
        </p:spPr>
        <p:txBody>
          <a:bodyPr>
            <a:noAutofit/>
          </a:bodyPr>
          <a:lstStyle/>
          <a:p>
            <a:pPr>
              <a:lnSpc>
                <a:spcPct val="100000"/>
              </a:lnSpc>
              <a:spcAft>
                <a:spcPts val="800"/>
              </a:spcAft>
            </a:pPr>
            <a:r>
              <a:rPr lang="en-AU" sz="2400" b="1" dirty="0">
                <a:latin typeface="Calibri" pitchFamily="34" charset="0"/>
                <a:cs typeface="Calibri" pitchFamily="34" charset="0"/>
              </a:rPr>
              <a:t>Creating a supportive environment: </a:t>
            </a:r>
          </a:p>
          <a:p>
            <a:pPr>
              <a:lnSpc>
                <a:spcPct val="100000"/>
              </a:lnSpc>
              <a:spcAft>
                <a:spcPts val="800"/>
              </a:spcAft>
            </a:pPr>
            <a:r>
              <a:rPr lang="en-AU" sz="2400" dirty="0">
                <a:latin typeface="Calibri" pitchFamily="34" charset="0"/>
                <a:cs typeface="Calibri" pitchFamily="34" charset="0"/>
              </a:rPr>
              <a:t>Drawing on the </a:t>
            </a:r>
            <a:r>
              <a:rPr lang="en-AU" sz="2400" i="1" dirty="0">
                <a:latin typeface="Calibri" pitchFamily="34" charset="0"/>
                <a:cs typeface="Calibri" pitchFamily="34" charset="0"/>
                <a:hlinkClick r:id="rId3"/>
              </a:rPr>
              <a:t>Discussing sensitive issues: A guide for educators using </a:t>
            </a:r>
            <a:r>
              <a:rPr lang="en-AU" sz="2400" i="1" dirty="0" err="1">
                <a:latin typeface="Calibri" pitchFamily="34" charset="0"/>
                <a:cs typeface="Calibri" pitchFamily="34" charset="0"/>
                <a:hlinkClick r:id="rId3"/>
              </a:rPr>
              <a:t>Mindframe</a:t>
            </a:r>
            <a:r>
              <a:rPr lang="en-AU" sz="2400" i="1" dirty="0">
                <a:latin typeface="Calibri" pitchFamily="34" charset="0"/>
                <a:cs typeface="Calibri" pitchFamily="34" charset="0"/>
                <a:hlinkClick r:id="rId3"/>
              </a:rPr>
              <a:t> resources</a:t>
            </a:r>
            <a:r>
              <a:rPr lang="en-AU" sz="2400" dirty="0">
                <a:latin typeface="Calibri" pitchFamily="34" charset="0"/>
                <a:cs typeface="Calibri" pitchFamily="34" charset="0"/>
              </a:rPr>
              <a:t>, establish a set of rules for the class discussion.  </a:t>
            </a:r>
          </a:p>
          <a:p>
            <a:pPr>
              <a:lnSpc>
                <a:spcPct val="100000"/>
              </a:lnSpc>
              <a:spcAft>
                <a:spcPts val="800"/>
              </a:spcAft>
            </a:pPr>
            <a:r>
              <a:rPr lang="en-AU" sz="2400" dirty="0">
                <a:latin typeface="Calibri" pitchFamily="34" charset="0"/>
                <a:cs typeface="Calibri" pitchFamily="34" charset="0"/>
              </a:rPr>
              <a:t>You could either do this in advance and include some dot points on this slide, or you could workshop and document an agreed set of rules at the commencement of the session. </a:t>
            </a:r>
          </a:p>
          <a:p>
            <a:pPr>
              <a:lnSpc>
                <a:spcPct val="100000"/>
              </a:lnSpc>
              <a:spcAft>
                <a:spcPts val="800"/>
              </a:spcAft>
            </a:pPr>
            <a:r>
              <a:rPr lang="en-AU" sz="2400" dirty="0">
                <a:latin typeface="Calibri" pitchFamily="34" charset="0"/>
                <a:cs typeface="Calibri" pitchFamily="34" charset="0"/>
              </a:rPr>
              <a:t>See page 4 of the guide for further details. </a:t>
            </a: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lvl="0">
              <a:lnSpc>
                <a:spcPct val="107000"/>
              </a:lnSpc>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368703924"/>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00942" y="554112"/>
            <a:ext cx="10736688" cy="709919"/>
          </a:xfrm>
        </p:spPr>
        <p:txBody>
          <a:bodyPr>
            <a:noAutofit/>
          </a:bodyPr>
          <a:lstStyle/>
          <a:p>
            <a:pPr lvl="0">
              <a:lnSpc>
                <a:spcPct val="120000"/>
              </a:lnSpc>
              <a:spcBef>
                <a:spcPts val="0"/>
              </a:spcBef>
              <a:spcAft>
                <a:spcPts val="1000"/>
              </a:spcAft>
            </a:pPr>
            <a:r>
              <a:rPr lang="en-AU" sz="3200" dirty="0"/>
              <a:t>Case Study 1: Tragic loss of a football star </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600942" y="1274420"/>
            <a:ext cx="8168985" cy="4961853"/>
          </a:xfrm>
          <a:ln>
            <a:noFill/>
          </a:ln>
        </p:spPr>
        <p:txBody>
          <a:bodyPr>
            <a:noAutofit/>
          </a:bodyPr>
          <a:lstStyle/>
          <a:p>
            <a:pPr>
              <a:lnSpc>
                <a:spcPct val="100000"/>
              </a:lnSpc>
              <a:spcAft>
                <a:spcPts val="800"/>
              </a:spcAft>
            </a:pPr>
            <a:r>
              <a:rPr lang="en-AU" sz="2400" b="1" dirty="0">
                <a:latin typeface="Calibri" pitchFamily="34" charset="0"/>
                <a:cs typeface="Calibri" pitchFamily="34" charset="0"/>
              </a:rPr>
              <a:t>Summary: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Well-known football star Matt Devine has died by suicide.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The 24-year-old was a well-liked player and had been actively involved in fundraising activities.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He occasionally appeared on TV to speak both about his career on the field and his mental health concerns.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Matt went missing for a week before his body was recovered by police.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His death has deeply saddened the community and prompted calls for action.</a:t>
            </a: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lvl="0">
              <a:lnSpc>
                <a:spcPct val="107000"/>
              </a:lnSpc>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3471432559"/>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00942" y="554112"/>
            <a:ext cx="10736688" cy="709919"/>
          </a:xfrm>
        </p:spPr>
        <p:txBody>
          <a:bodyPr>
            <a:noAutofit/>
          </a:bodyPr>
          <a:lstStyle/>
          <a:p>
            <a:pPr lvl="0">
              <a:lnSpc>
                <a:spcPct val="120000"/>
              </a:lnSpc>
              <a:spcBef>
                <a:spcPts val="0"/>
              </a:spcBef>
              <a:spcAft>
                <a:spcPts val="1000"/>
              </a:spcAft>
            </a:pPr>
            <a:r>
              <a:rPr lang="en-AU" sz="3200" dirty="0"/>
              <a:t>Case Study 1: Tragic loss of a football star </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600942" y="1409503"/>
            <a:ext cx="11277600" cy="4961853"/>
          </a:xfrm>
          <a:ln>
            <a:noFill/>
          </a:ln>
        </p:spPr>
        <p:txBody>
          <a:bodyPr>
            <a:noAutofit/>
          </a:bodyPr>
          <a:lstStyle/>
          <a:p>
            <a:pPr>
              <a:lnSpc>
                <a:spcPct val="100000"/>
              </a:lnSpc>
              <a:spcAft>
                <a:spcPts val="800"/>
              </a:spcAft>
            </a:pPr>
            <a:r>
              <a:rPr lang="en-AU" sz="2400" b="1" dirty="0">
                <a:latin typeface="Calibri" pitchFamily="34" charset="0"/>
                <a:cs typeface="Calibri" pitchFamily="34" charset="0"/>
              </a:rPr>
              <a:t>Approach Task One (</a:t>
            </a:r>
            <a:r>
              <a:rPr lang="en-AU" sz="2400" b="1" u="none" dirty="0"/>
              <a:t>slide </a:t>
            </a:r>
            <a:r>
              <a:rPr lang="en-AU" sz="2400" b="1" dirty="0"/>
              <a:t>7</a:t>
            </a:r>
            <a:r>
              <a:rPr lang="en-AU" sz="2400" b="1" dirty="0">
                <a:latin typeface="Calibri" pitchFamily="34" charset="0"/>
                <a:cs typeface="Calibri" pitchFamily="34" charset="0"/>
              </a:rPr>
              <a:t>) and Task Two (</a:t>
            </a:r>
            <a:r>
              <a:rPr lang="en-AU" sz="2400" b="1" u="none" dirty="0"/>
              <a:t>slide 8</a:t>
            </a:r>
            <a:r>
              <a:rPr lang="en-AU" sz="2400" b="1" dirty="0">
                <a:latin typeface="Calibri" pitchFamily="34" charset="0"/>
                <a:cs typeface="Calibri" pitchFamily="34" charset="0"/>
              </a:rPr>
              <a:t>) using the </a:t>
            </a:r>
            <a:br>
              <a:rPr lang="en-AU" sz="2400" b="1" dirty="0">
                <a:latin typeface="Calibri" pitchFamily="34" charset="0"/>
                <a:cs typeface="Calibri" pitchFamily="34" charset="0"/>
              </a:rPr>
            </a:br>
            <a:r>
              <a:rPr lang="en-AU" sz="2400" b="1" dirty="0">
                <a:latin typeface="Calibri" pitchFamily="34" charset="0"/>
                <a:cs typeface="Calibri" pitchFamily="34" charset="0"/>
              </a:rPr>
              <a:t>following downloadable </a:t>
            </a:r>
            <a:r>
              <a:rPr lang="en-AU" sz="2400" b="1" dirty="0">
                <a:solidFill>
                  <a:schemeClr val="accent2"/>
                </a:solidFill>
                <a:latin typeface="Calibri" pitchFamily="34" charset="0"/>
                <a:cs typeface="Calibri" pitchFamily="34" charset="0"/>
              </a:rPr>
              <a:t>CS1 </a:t>
            </a:r>
            <a:r>
              <a:rPr lang="en-AU" sz="2400" b="1" dirty="0">
                <a:latin typeface="Calibri" pitchFamily="34" charset="0"/>
                <a:cs typeface="Calibri" pitchFamily="34" charset="0"/>
              </a:rPr>
              <a:t>supporting materials:</a:t>
            </a:r>
            <a:br>
              <a:rPr lang="en-AU" sz="2400" b="1" dirty="0">
                <a:latin typeface="Calibri" pitchFamily="34" charset="0"/>
                <a:cs typeface="Calibri" pitchFamily="34" charset="0"/>
              </a:rPr>
            </a:br>
            <a:endParaRPr lang="en-AU" sz="2400" b="1" dirty="0">
              <a:latin typeface="Calibri" pitchFamily="34" charset="0"/>
              <a:cs typeface="Calibri" pitchFamily="34" charset="0"/>
            </a:endParaRPr>
          </a:p>
          <a:p>
            <a:pPr marL="457200" indent="-457200">
              <a:lnSpc>
                <a:spcPts val="2880"/>
              </a:lnSpc>
              <a:buClr>
                <a:schemeClr val="accent2"/>
              </a:buClr>
              <a:buFont typeface="Arial" panose="020B0604020202020204" pitchFamily="34" charset="0"/>
              <a:buAutoNum type="alphaUcPeriod"/>
            </a:pPr>
            <a:r>
              <a:rPr lang="en-AU" sz="2400" dirty="0">
                <a:latin typeface="Calibri" pitchFamily="34" charset="0"/>
                <a:cs typeface="Calibri" pitchFamily="34" charset="0"/>
              </a:rPr>
              <a:t>News item: State Police brief on locating a body.</a:t>
            </a:r>
          </a:p>
          <a:p>
            <a:pPr marL="457200" indent="-457200">
              <a:lnSpc>
                <a:spcPts val="2880"/>
              </a:lnSpc>
              <a:buClr>
                <a:schemeClr val="accent2"/>
              </a:buClr>
              <a:buFont typeface="Arial" panose="020B0604020202020204" pitchFamily="34" charset="0"/>
              <a:buAutoNum type="alphaUcPeriod"/>
            </a:pPr>
            <a:r>
              <a:rPr lang="en-AU" sz="2400" dirty="0">
                <a:latin typeface="Calibri" pitchFamily="34" charset="0"/>
                <a:cs typeface="Calibri" pitchFamily="34" charset="0"/>
              </a:rPr>
              <a:t>Example media release and news items for reference.</a:t>
            </a:r>
            <a:br>
              <a:rPr lang="en-AU" sz="2400" dirty="0">
                <a:latin typeface="Calibri" pitchFamily="34" charset="0"/>
                <a:cs typeface="Calibri" pitchFamily="34" charset="0"/>
              </a:rPr>
            </a:br>
            <a:r>
              <a:rPr lang="en-AU" sz="2400" dirty="0">
                <a:latin typeface="Calibri" pitchFamily="34" charset="0"/>
                <a:cs typeface="Calibri" pitchFamily="34" charset="0"/>
              </a:rPr>
              <a:t>- Paul Green memorial (football club statement)</a:t>
            </a:r>
            <a:br>
              <a:rPr lang="en-AU" sz="2400" dirty="0">
                <a:latin typeface="Calibri" pitchFamily="34" charset="0"/>
                <a:cs typeface="Calibri" pitchFamily="34" charset="0"/>
              </a:rPr>
            </a:br>
            <a:r>
              <a:rPr lang="en-AU" sz="2400" dirty="0">
                <a:latin typeface="Calibri" pitchFamily="34" charset="0"/>
                <a:cs typeface="Calibri" pitchFamily="34" charset="0"/>
              </a:rPr>
              <a:t>- Kyle White dead at 53 (news article)</a:t>
            </a:r>
            <a:br>
              <a:rPr lang="en-AU" sz="2400" dirty="0">
                <a:latin typeface="Calibri" pitchFamily="34" charset="0"/>
                <a:cs typeface="Calibri" pitchFamily="34" charset="0"/>
              </a:rPr>
            </a:br>
            <a:r>
              <a:rPr lang="en-AU" sz="2400" dirty="0">
                <a:latin typeface="Calibri" pitchFamily="34" charset="0"/>
                <a:cs typeface="Calibri" pitchFamily="34" charset="0"/>
              </a:rPr>
              <a:t>- Wally Lewis probable CTE diagnosis (news article).</a:t>
            </a:r>
          </a:p>
          <a:p>
            <a:pPr marL="457200" indent="-457200">
              <a:lnSpc>
                <a:spcPts val="2880"/>
              </a:lnSpc>
              <a:buClr>
                <a:schemeClr val="accent2"/>
              </a:buClr>
              <a:buFont typeface="Arial" panose="020B0604020202020204" pitchFamily="34" charset="0"/>
              <a:buAutoNum type="alphaUcPeriod"/>
            </a:pPr>
            <a:r>
              <a:rPr lang="en-AU" sz="2400" dirty="0">
                <a:latin typeface="Calibri" pitchFamily="34" charset="0"/>
                <a:cs typeface="Calibri" pitchFamily="34" charset="0"/>
              </a:rPr>
              <a:t>Statement from the fictional player’s family.</a:t>
            </a: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lvl="0">
              <a:lnSpc>
                <a:spcPct val="107000"/>
              </a:lnSpc>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234429067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19955" y="552774"/>
            <a:ext cx="10736688" cy="709919"/>
          </a:xfrm>
        </p:spPr>
        <p:txBody>
          <a:bodyPr>
            <a:noAutofit/>
          </a:bodyPr>
          <a:lstStyle/>
          <a:p>
            <a:pPr lvl="0">
              <a:lnSpc>
                <a:spcPct val="120000"/>
              </a:lnSpc>
              <a:spcBef>
                <a:spcPts val="0"/>
              </a:spcBef>
              <a:spcAft>
                <a:spcPts val="1000"/>
              </a:spcAft>
            </a:pPr>
            <a:r>
              <a:rPr lang="en-AU" sz="3200" dirty="0"/>
              <a:t>Task One: Group Discussion Activity </a:t>
            </a:r>
            <a:br>
              <a:rPr lang="en-AU" sz="4000" dirty="0"/>
            </a:b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5" name="Rectangle 3"/>
          <p:cNvSpPr>
            <a:spLocks noGrp="1" noChangeArrowheads="1"/>
          </p:cNvSpPr>
          <p:nvPr>
            <p:ph idx="1"/>
          </p:nvPr>
        </p:nvSpPr>
        <p:spPr>
          <a:xfrm>
            <a:off x="599172" y="1378240"/>
            <a:ext cx="9916427" cy="3354138"/>
          </a:xfrm>
        </p:spPr>
        <p:txBody>
          <a:bodyPr>
            <a:noAutofit/>
          </a:bodyPr>
          <a:lstStyle/>
          <a:p>
            <a:pPr>
              <a:spcAft>
                <a:spcPts val="1000"/>
              </a:spcAft>
              <a:buClr>
                <a:schemeClr val="accent2"/>
              </a:buClr>
            </a:pPr>
            <a:r>
              <a:rPr lang="en-AU" sz="2400" b="1" dirty="0">
                <a:latin typeface="Calibri" pitchFamily="34" charset="0"/>
                <a:cs typeface="Calibri" pitchFamily="34" charset="0"/>
              </a:rPr>
              <a:t>Once familiar with Case Study 1, students are to discuss the </a:t>
            </a:r>
            <a:br>
              <a:rPr lang="en-AU" sz="2400" b="1" dirty="0">
                <a:latin typeface="Calibri" pitchFamily="34" charset="0"/>
                <a:cs typeface="Calibri" pitchFamily="34" charset="0"/>
              </a:rPr>
            </a:br>
            <a:r>
              <a:rPr lang="en-AU" sz="2400" b="1" dirty="0">
                <a:latin typeface="Calibri" pitchFamily="34" charset="0"/>
                <a:cs typeface="Calibri" pitchFamily="34" charset="0"/>
              </a:rPr>
              <a:t>following questions:</a:t>
            </a:r>
          </a:p>
          <a:p>
            <a:pPr marL="457200" indent="-457200">
              <a:lnSpc>
                <a:spcPct val="100000"/>
              </a:lnSpc>
              <a:spcBef>
                <a:spcPts val="800"/>
              </a:spcBef>
              <a:spcAft>
                <a:spcPts val="800"/>
              </a:spcAft>
              <a:buClr>
                <a:schemeClr val="accent2"/>
              </a:buClr>
              <a:buFont typeface="+mj-lt"/>
              <a:buAutoNum type="arabicPeriod"/>
            </a:pPr>
            <a:r>
              <a:rPr lang="en-AU" sz="2400" dirty="0">
                <a:latin typeface="Calibri" pitchFamily="34" charset="0"/>
                <a:cs typeface="Calibri" pitchFamily="34" charset="0"/>
              </a:rPr>
              <a:t>What were some of the key points made in the case studies?</a:t>
            </a:r>
          </a:p>
          <a:p>
            <a:pPr marL="457200" indent="-457200">
              <a:lnSpc>
                <a:spcPct val="100000"/>
              </a:lnSpc>
              <a:spcBef>
                <a:spcPts val="800"/>
              </a:spcBef>
              <a:spcAft>
                <a:spcPts val="800"/>
              </a:spcAft>
              <a:buClr>
                <a:schemeClr val="accent2"/>
              </a:buClr>
              <a:buFont typeface="+mj-lt"/>
              <a:buAutoNum type="arabicPeriod"/>
            </a:pPr>
            <a:r>
              <a:rPr lang="en-AU" sz="2400" dirty="0">
                <a:latin typeface="Calibri" pitchFamily="34" charset="0"/>
                <a:cs typeface="Calibri" pitchFamily="34" charset="0"/>
              </a:rPr>
              <a:t>Should your organisation speak on this incident/update? </a:t>
            </a:r>
            <a:br>
              <a:rPr lang="en-AU" sz="2400" dirty="0">
                <a:latin typeface="Calibri" pitchFamily="34" charset="0"/>
                <a:cs typeface="Calibri" pitchFamily="34" charset="0"/>
              </a:rPr>
            </a:br>
            <a:r>
              <a:rPr lang="en-AU" sz="2400" dirty="0">
                <a:latin typeface="Calibri" pitchFamily="34" charset="0"/>
                <a:cs typeface="Calibri" pitchFamily="34" charset="0"/>
              </a:rPr>
              <a:t>If yes, who will your key stakeholders and publics be? </a:t>
            </a:r>
          </a:p>
          <a:p>
            <a:pPr marL="457200" indent="-457200">
              <a:lnSpc>
                <a:spcPct val="100000"/>
              </a:lnSpc>
              <a:spcBef>
                <a:spcPts val="800"/>
              </a:spcBef>
              <a:spcAft>
                <a:spcPts val="800"/>
              </a:spcAft>
              <a:buClr>
                <a:schemeClr val="accent2"/>
              </a:buClr>
              <a:buFont typeface="+mj-lt"/>
              <a:buAutoNum type="arabicPeriod"/>
            </a:pPr>
            <a:r>
              <a:rPr lang="en-AU" sz="2400" dirty="0">
                <a:latin typeface="Calibri" pitchFamily="34" charset="0"/>
                <a:cs typeface="Calibri" pitchFamily="34" charset="0"/>
              </a:rPr>
              <a:t>What key messages would you share?</a:t>
            </a:r>
          </a:p>
          <a:p>
            <a:pPr marL="457200" indent="-457200">
              <a:lnSpc>
                <a:spcPct val="100000"/>
              </a:lnSpc>
              <a:spcBef>
                <a:spcPts val="800"/>
              </a:spcBef>
              <a:spcAft>
                <a:spcPts val="800"/>
              </a:spcAft>
              <a:buClr>
                <a:schemeClr val="accent2"/>
              </a:buClr>
              <a:buFont typeface="+mj-lt"/>
              <a:buAutoNum type="arabicPeriod"/>
            </a:pPr>
            <a:r>
              <a:rPr lang="en-AU" sz="2400" dirty="0">
                <a:latin typeface="Calibri" pitchFamily="34" charset="0"/>
                <a:cs typeface="Calibri" pitchFamily="34" charset="0"/>
              </a:rPr>
              <a:t>What considerations around language and framing choices </a:t>
            </a:r>
            <a:br>
              <a:rPr lang="en-AU" sz="2400" dirty="0">
                <a:latin typeface="Calibri" pitchFamily="34" charset="0"/>
                <a:cs typeface="Calibri" pitchFamily="34" charset="0"/>
              </a:rPr>
            </a:br>
            <a:r>
              <a:rPr lang="en-AU" sz="2400" dirty="0">
                <a:latin typeface="Calibri" pitchFamily="34" charset="0"/>
                <a:cs typeface="Calibri" pitchFamily="34" charset="0"/>
              </a:rPr>
              <a:t>can be made to minimise any risk of stigma or harm to audiences and loved ones?</a:t>
            </a:r>
          </a:p>
          <a:p>
            <a:pPr marL="457200" indent="-457200">
              <a:lnSpc>
                <a:spcPct val="100000"/>
              </a:lnSpc>
              <a:spcBef>
                <a:spcPts val="800"/>
              </a:spcBef>
              <a:spcAft>
                <a:spcPts val="800"/>
              </a:spcAft>
              <a:buClr>
                <a:schemeClr val="accent2"/>
              </a:buClr>
              <a:buFont typeface="+mj-lt"/>
              <a:buAutoNum type="arabicPeriod"/>
            </a:pPr>
            <a:r>
              <a:rPr lang="en-AU" sz="2400" dirty="0">
                <a:latin typeface="Calibri" pitchFamily="34" charset="0"/>
                <a:cs typeface="Calibri" pitchFamily="34" charset="0"/>
              </a:rPr>
              <a:t>How would you manage social media responses to the story? </a:t>
            </a:r>
          </a:p>
          <a:p>
            <a:pPr marL="457200" indent="-457200">
              <a:spcBef>
                <a:spcPts val="1200"/>
              </a:spcBef>
              <a:spcAft>
                <a:spcPts val="1000"/>
              </a:spcAft>
              <a:buClr>
                <a:schemeClr val="accent2"/>
              </a:buClr>
              <a:buFont typeface="+mj-lt"/>
              <a:buAutoNum type="arabicPeriod"/>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3932553451"/>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00942" y="554112"/>
            <a:ext cx="10736688" cy="709919"/>
          </a:xfrm>
        </p:spPr>
        <p:txBody>
          <a:bodyPr>
            <a:noAutofit/>
          </a:bodyPr>
          <a:lstStyle/>
          <a:p>
            <a:pPr lvl="0">
              <a:lnSpc>
                <a:spcPct val="120000"/>
              </a:lnSpc>
              <a:spcBef>
                <a:spcPts val="0"/>
              </a:spcBef>
              <a:spcAft>
                <a:spcPts val="1000"/>
              </a:spcAft>
            </a:pPr>
            <a:r>
              <a:rPr lang="en-AU" sz="3200" dirty="0"/>
              <a:t>Task two: Individual activity</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600942" y="1409503"/>
            <a:ext cx="9258675" cy="4961853"/>
          </a:xfrm>
          <a:ln>
            <a:noFill/>
          </a:ln>
        </p:spPr>
        <p:txBody>
          <a:bodyPr>
            <a:noAutofit/>
          </a:bodyPr>
          <a:lstStyle/>
          <a:p>
            <a:pPr>
              <a:lnSpc>
                <a:spcPct val="107000"/>
              </a:lnSpc>
              <a:spcAft>
                <a:spcPts val="800"/>
              </a:spcAft>
            </a:pPr>
            <a:r>
              <a:rPr lang="en-AU" sz="2400" b="1" dirty="0">
                <a:latin typeface="Calibri" pitchFamily="34" charset="0"/>
                <a:cs typeface="Calibri" pitchFamily="34" charset="0"/>
              </a:rPr>
              <a:t>Once familiar with Case Study 1, students are to draft a </a:t>
            </a:r>
            <a:br>
              <a:rPr lang="en-AU" sz="2400" b="1" dirty="0">
                <a:latin typeface="Calibri" pitchFamily="34" charset="0"/>
                <a:cs typeface="Calibri" pitchFamily="34" charset="0"/>
              </a:rPr>
            </a:br>
            <a:r>
              <a:rPr lang="en-AU" sz="2400" b="1" dirty="0">
                <a:latin typeface="Calibri" pitchFamily="34" charset="0"/>
                <a:cs typeface="Calibri" pitchFamily="34" charset="0"/>
              </a:rPr>
              <a:t>press release from Matt Devine’s football club.</a:t>
            </a: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lvl="0">
              <a:lnSpc>
                <a:spcPct val="107000"/>
              </a:lnSpc>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3619983487"/>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24942" y="548433"/>
            <a:ext cx="10964276" cy="709919"/>
          </a:xfrm>
        </p:spPr>
        <p:txBody>
          <a:bodyPr>
            <a:noAutofit/>
          </a:bodyPr>
          <a:lstStyle/>
          <a:p>
            <a:pPr lvl="0">
              <a:lnSpc>
                <a:spcPct val="120000"/>
              </a:lnSpc>
              <a:spcBef>
                <a:spcPts val="0"/>
              </a:spcBef>
              <a:spcAft>
                <a:spcPts val="1000"/>
              </a:spcAft>
            </a:pPr>
            <a:r>
              <a:rPr lang="en-AU" sz="3200" dirty="0"/>
              <a:t>Case Study 2: LGBTQA+ health and wellbeing data analysis</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658367" y="1353105"/>
            <a:ext cx="8291079" cy="4778323"/>
          </a:xfrm>
          <a:ln>
            <a:noFill/>
          </a:ln>
        </p:spPr>
        <p:txBody>
          <a:bodyPr>
            <a:noAutofit/>
          </a:bodyPr>
          <a:lstStyle/>
          <a:p>
            <a:pPr>
              <a:lnSpc>
                <a:spcPct val="100000"/>
              </a:lnSpc>
              <a:spcAft>
                <a:spcPts val="800"/>
              </a:spcAft>
            </a:pPr>
            <a:r>
              <a:rPr lang="en-AU" sz="2400" b="1" dirty="0">
                <a:latin typeface="Calibri" pitchFamily="34" charset="0"/>
                <a:cs typeface="Calibri" pitchFamily="34" charset="0"/>
              </a:rPr>
              <a:t>Summary: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Following the release of the Rainbow Realities report, it </a:t>
            </a:r>
            <a:br>
              <a:rPr lang="en-AU" sz="2400" dirty="0">
                <a:latin typeface="Calibri" pitchFamily="34" charset="0"/>
                <a:cs typeface="Calibri" pitchFamily="34" charset="0"/>
              </a:rPr>
            </a:br>
            <a:r>
              <a:rPr lang="en-AU" sz="2400" dirty="0">
                <a:latin typeface="Calibri" pitchFamily="34" charset="0"/>
                <a:cs typeface="Calibri" pitchFamily="34" charset="0"/>
              </a:rPr>
              <a:t>is noted that interpersonal connection, support, and engagement with the LGBTQA+ community can potentially serve as protective factors against poorer mental health </a:t>
            </a:r>
            <a:br>
              <a:rPr lang="en-AU" sz="2400" dirty="0">
                <a:latin typeface="Calibri" pitchFamily="34" charset="0"/>
                <a:cs typeface="Calibri" pitchFamily="34" charset="0"/>
              </a:rPr>
            </a:br>
            <a:r>
              <a:rPr lang="en-AU" sz="2400" dirty="0">
                <a:latin typeface="Calibri" pitchFamily="34" charset="0"/>
                <a:cs typeface="Calibri" pitchFamily="34" charset="0"/>
              </a:rPr>
              <a:t>and wellbeing.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The report also revealed that psychological distress, subjective wellbeing, suicidality, self-harm, and support-seeking amongst LGBTQA+ populations reflect the negative mental health impacts of discrimination and marginalisation experienced </a:t>
            </a:r>
            <a:br>
              <a:rPr lang="en-AU" sz="2400" dirty="0">
                <a:latin typeface="Calibri" pitchFamily="34" charset="0"/>
                <a:cs typeface="Calibri" pitchFamily="34" charset="0"/>
              </a:rPr>
            </a:br>
            <a:r>
              <a:rPr lang="en-AU" sz="2400" dirty="0">
                <a:latin typeface="Calibri" pitchFamily="34" charset="0"/>
                <a:cs typeface="Calibri" pitchFamily="34" charset="0"/>
              </a:rPr>
              <a:t>in Australia.</a:t>
            </a:r>
          </a:p>
        </p:txBody>
      </p:sp>
    </p:spTree>
    <p:extLst>
      <p:ext uri="{BB962C8B-B14F-4D97-AF65-F5344CB8AC3E}">
        <p14:creationId xmlns:p14="http://schemas.microsoft.com/office/powerpoint/2010/main" val="2990862403"/>
      </p:ext>
    </p:extLst>
  </p:cSld>
  <p:clrMapOvr>
    <a:masterClrMapping/>
  </p:clrMapOvr>
  <p:transition>
    <p:fade/>
  </p:transition>
</p:sld>
</file>

<file path=ppt/theme/theme1.xml><?xml version="1.0" encoding="utf-8"?>
<a:theme xmlns:a="http://schemas.openxmlformats.org/drawingml/2006/main" name="1_Mindframe">
  <a:themeElements>
    <a:clrScheme name="Mindframe">
      <a:dk1>
        <a:srgbClr val="333333"/>
      </a:dk1>
      <a:lt1>
        <a:srgbClr val="FFFFFF"/>
      </a:lt1>
      <a:dk2>
        <a:srgbClr val="3C1053"/>
      </a:dk2>
      <a:lt2>
        <a:srgbClr val="FFFFFF"/>
      </a:lt2>
      <a:accent1>
        <a:srgbClr val="3C1053"/>
      </a:accent1>
      <a:accent2>
        <a:srgbClr val="FF6A39"/>
      </a:accent2>
      <a:accent3>
        <a:srgbClr val="3C1053"/>
      </a:accent3>
      <a:accent4>
        <a:srgbClr val="FF6A39"/>
      </a:accent4>
      <a:accent5>
        <a:srgbClr val="3C1053"/>
      </a:accent5>
      <a:accent6>
        <a:srgbClr val="FF6A39"/>
      </a:accent6>
      <a:hlink>
        <a:srgbClr val="3C1053"/>
      </a:hlink>
      <a:folHlink>
        <a:srgbClr val="7F7F7F"/>
      </a:folHlink>
    </a:clrScheme>
    <a:fontScheme name="Mindfra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indframe-Powerpoint template" id="{B7432BB9-6283-476D-B513-89BDA5D63075}" vid="{A0FEB7F6-3D54-49F8-8F17-A46028CBE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5077</TotalTime>
  <Words>1596</Words>
  <Application>Microsoft Office PowerPoint</Application>
  <PresentationFormat>Widescreen</PresentationFormat>
  <Paragraphs>166</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Georgia</vt:lpstr>
      <vt:lpstr>1_Mindframe</vt:lpstr>
      <vt:lpstr>Mindframe  Case studies and tasks for public relations students</vt:lpstr>
      <vt:lpstr>PowerPoint Presentation</vt:lpstr>
      <vt:lpstr>Self-care       </vt:lpstr>
      <vt:lpstr>Discussion guidance       </vt:lpstr>
      <vt:lpstr>Case Study 1: Tragic loss of a football star        </vt:lpstr>
      <vt:lpstr>Case Study 1: Tragic loss of a football star        </vt:lpstr>
      <vt:lpstr>Task One: Group Discussion Activity         </vt:lpstr>
      <vt:lpstr>Task two: Individual activity       </vt:lpstr>
      <vt:lpstr>Case Study 2: LGBTQA+ health and wellbeing data analysis       </vt:lpstr>
      <vt:lpstr>Case Study 2: LGBTQA+ health and wellbeing data analysis  </vt:lpstr>
      <vt:lpstr>Task One: Group Discussion Activity         </vt:lpstr>
      <vt:lpstr>Task two: Individual activity       </vt:lpstr>
      <vt:lpstr>Case study 3: Opening of a supervised injecting facility       </vt:lpstr>
      <vt:lpstr>Case study 3: Opening of a supervised injecting facility       </vt:lpstr>
      <vt:lpstr>Task One: Group Discussion Activity         </vt:lpstr>
      <vt:lpstr>Task two: Individual activity       </vt:lpstr>
      <vt:lpstr>Help-seeking information</vt:lpstr>
    </vt:vector>
  </TitlesOfParts>
  <Company>HNELHD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 Bartlett</dc:creator>
  <cp:lastModifiedBy>Helen Le Gresley (Hunter New England LHD)</cp:lastModifiedBy>
  <cp:revision>195</cp:revision>
  <cp:lastPrinted>2019-03-29T02:13:20Z</cp:lastPrinted>
  <dcterms:created xsi:type="dcterms:W3CDTF">2018-07-19T01:50:00Z</dcterms:created>
  <dcterms:modified xsi:type="dcterms:W3CDTF">2025-07-02T03:49:35Z</dcterms:modified>
</cp:coreProperties>
</file>